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C64E"/>
    <a:srgbClr val="F18307"/>
    <a:srgbClr val="96C547"/>
    <a:srgbClr val="6EC1BC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6" d="100"/>
          <a:sy n="86" d="100"/>
        </p:scale>
        <p:origin x="-65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5DE97-7240-445E-A50D-E57388B6ED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38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64904"/>
            <a:ext cx="5770985" cy="1368376"/>
          </a:xfrm>
        </p:spPr>
        <p:txBody>
          <a:bodyPr/>
          <a:lstStyle/>
          <a:p>
            <a:r>
              <a:rPr lang="en-GB" dirty="0" smtClean="0"/>
              <a:t>Exemplary - CAR </a:t>
            </a:r>
            <a:r>
              <a:rPr lang="en-GB" dirty="0"/>
              <a:t>133912839</a:t>
            </a:r>
            <a:r>
              <a:rPr lang="en-GB" dirty="0" smtClean="0"/>
              <a:t> ?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09598" y="4365104"/>
            <a:ext cx="554857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GB" sz="2000" dirty="0" smtClean="0"/>
              <a:t>December 2014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2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Exemplary - CAR 133912839 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60586"/>
            <a:ext cx="5904656" cy="516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8" idx="1"/>
          </p:cNvCxnSpPr>
          <p:nvPr/>
        </p:nvCxnSpPr>
        <p:spPr>
          <a:xfrm flipH="1">
            <a:off x="5940153" y="2614846"/>
            <a:ext cx="1063016" cy="958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03169" y="1876182"/>
            <a:ext cx="1313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CAR is well written with specific information</a:t>
            </a:r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6084169" y="2614846"/>
            <a:ext cx="919000" cy="2398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7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Exemplary - CAR 133912839 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9" y="980728"/>
            <a:ext cx="6250536" cy="511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1763688" y="1124744"/>
            <a:ext cx="5184576" cy="2304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3072" y="940078"/>
            <a:ext cx="200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PDE consulted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Supporting information provided</a:t>
            </a:r>
          </a:p>
        </p:txBody>
      </p:sp>
    </p:spTree>
    <p:extLst>
      <p:ext uri="{BB962C8B-B14F-4D97-AF65-F5344CB8AC3E}">
        <p14:creationId xmlns:p14="http://schemas.microsoft.com/office/powerpoint/2010/main" val="6635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Exemplary - CAR 133912839 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5213660" cy="25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076056" y="1124744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0031" y="940078"/>
            <a:ext cx="2505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Guidance provided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Links to relevant FAQs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44008" y="2564904"/>
            <a:ext cx="1584176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2200" y="238023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Correct owner</a:t>
            </a:r>
          </a:p>
        </p:txBody>
      </p:sp>
    </p:spTree>
    <p:extLst>
      <p:ext uri="{BB962C8B-B14F-4D97-AF65-F5344CB8AC3E}">
        <p14:creationId xmlns:p14="http://schemas.microsoft.com/office/powerpoint/2010/main" val="34674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Exemplary - CAR 133912839 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" y="908720"/>
            <a:ext cx="519281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067944" y="2492896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99992" y="1052736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4650" y="314072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Rationale notes included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Minimal effort-finding approach?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4650" y="230823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Stakeholders consulted</a:t>
            </a:r>
          </a:p>
        </p:txBody>
      </p:sp>
    </p:spTree>
    <p:extLst>
      <p:ext uri="{BB962C8B-B14F-4D97-AF65-F5344CB8AC3E}">
        <p14:creationId xmlns:p14="http://schemas.microsoft.com/office/powerpoint/2010/main" val="26725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Exemplary - CAR 133912839 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6093241" cy="507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427984" y="393305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508104" y="1196752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0272" y="1012086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Well scoped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27984" y="2780928"/>
            <a:ext cx="2376264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0272" y="263399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Human error ?</a:t>
            </a:r>
          </a:p>
        </p:txBody>
      </p:sp>
    </p:spTree>
    <p:extLst>
      <p:ext uri="{BB962C8B-B14F-4D97-AF65-F5344CB8AC3E}">
        <p14:creationId xmlns:p14="http://schemas.microsoft.com/office/powerpoint/2010/main" val="33367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Exemplary - CAR 133912839 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70443" cy="360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724128" y="148478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88225" y="1484784"/>
            <a:ext cx="1656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May need to consider other ML handlers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Limitation of the CAR is scoping – may necessitate Root Cause revision and CA plan to be changed.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98</Words>
  <Application>Microsoft Office PowerPoint</Application>
  <PresentationFormat>On-screen Show (4:3)</PresentationFormat>
  <Paragraphs>26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CARs review 4th 2013</vt:lpstr>
      <vt:lpstr>Exemplary - CAR 133912839 ?  </vt:lpstr>
      <vt:lpstr>Exemplary - CAR 133912839 ?  </vt:lpstr>
      <vt:lpstr>Exemplary - CAR 133912839 ?  </vt:lpstr>
      <vt:lpstr>Exemplary - CAR 133912839 ?  </vt:lpstr>
      <vt:lpstr>Exemplary - CAR 133912839 ?  </vt:lpstr>
      <vt:lpstr>Exemplary - CAR 133912839 ?  </vt:lpstr>
      <vt:lpstr>Exemplary - CAR 133912839 ?  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286</cp:revision>
  <cp:lastPrinted>2014-08-25T07:44:12Z</cp:lastPrinted>
  <dcterms:created xsi:type="dcterms:W3CDTF">2013-11-14T03:16:18Z</dcterms:created>
  <dcterms:modified xsi:type="dcterms:W3CDTF">2014-12-12T16:46:32Z</dcterms:modified>
</cp:coreProperties>
</file>