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67" r:id="rId4"/>
    <p:sldId id="268" r:id="rId5"/>
    <p:sldId id="270" r:id="rId6"/>
    <p:sldId id="272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AF0F-1C02-4792-83C8-1237674A31AF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63B1-7414-4DD7-9C4D-37FC6F36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1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AF0F-1C02-4792-83C8-1237674A31AF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63B1-7414-4DD7-9C4D-37FC6F36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AF0F-1C02-4792-83C8-1237674A31AF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63B1-7414-4DD7-9C4D-37FC6F36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14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AF0F-1C02-4792-83C8-1237674A31AF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63B1-7414-4DD7-9C4D-37FC6F36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2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AF0F-1C02-4792-83C8-1237674A31AF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63B1-7414-4DD7-9C4D-37FC6F36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2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AF0F-1C02-4792-83C8-1237674A31AF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63B1-7414-4DD7-9C4D-37FC6F36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5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AF0F-1C02-4792-83C8-1237674A31AF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63B1-7414-4DD7-9C4D-37FC6F36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AF0F-1C02-4792-83C8-1237674A31AF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63B1-7414-4DD7-9C4D-37FC6F36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2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AF0F-1C02-4792-83C8-1237674A31AF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63B1-7414-4DD7-9C4D-37FC6F36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1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AF0F-1C02-4792-83C8-1237674A31AF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63B1-7414-4DD7-9C4D-37FC6F36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4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AF0F-1C02-4792-83C8-1237674A31AF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63B1-7414-4DD7-9C4D-37FC6F36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4AF0F-1C02-4792-83C8-1237674A31AF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163B1-7414-4DD7-9C4D-37FC6F36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7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514600"/>
            <a:ext cx="6553201" cy="16002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Review of Exemplary CAR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# </a:t>
            </a:r>
            <a:r>
              <a:rPr lang="en-US" dirty="0">
                <a:latin typeface="Arial" pitchFamily="34" charset="0"/>
                <a:ea typeface="ＭＳ Ｐゴシック" pitchFamily="34" charset="-128"/>
                <a:cs typeface="Geneva"/>
              </a:rPr>
              <a:t>163915695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2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7696200" cy="680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82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1" y="1353991"/>
            <a:ext cx="9114840" cy="5504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Callout 1 2"/>
          <p:cNvSpPr/>
          <p:nvPr/>
        </p:nvSpPr>
        <p:spPr>
          <a:xfrm>
            <a:off x="6827520" y="591991"/>
            <a:ext cx="2286000" cy="762000"/>
          </a:xfrm>
          <a:prstGeom prst="borderCallout1">
            <a:avLst>
              <a:gd name="adj1" fmla="val 18750"/>
              <a:gd name="adj2" fmla="val -8333"/>
              <a:gd name="adj3" fmla="val 138406"/>
              <a:gd name="adj4" fmla="val -69703"/>
            </a:avLst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Provided help to complete Finding information.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4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"/>
            <a:ext cx="7898808" cy="684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Callout 1 2"/>
          <p:cNvSpPr/>
          <p:nvPr/>
        </p:nvSpPr>
        <p:spPr>
          <a:xfrm>
            <a:off x="152400" y="2644140"/>
            <a:ext cx="2286000" cy="1699260"/>
          </a:xfrm>
          <a:prstGeom prst="borderCallout1">
            <a:avLst>
              <a:gd name="adj1" fmla="val 20750"/>
              <a:gd name="adj2" fmla="val 99000"/>
              <a:gd name="adj3" fmla="val -74455"/>
              <a:gd name="adj4" fmla="val 102297"/>
            </a:avLst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areas were identified: Stakeholders, questioning of issues to get to root cause.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6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1696"/>
            <a:ext cx="8318575" cy="574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Callout 1 2"/>
          <p:cNvSpPr/>
          <p:nvPr/>
        </p:nvSpPr>
        <p:spPr>
          <a:xfrm>
            <a:off x="6873240" y="1981200"/>
            <a:ext cx="2286000" cy="762000"/>
          </a:xfrm>
          <a:prstGeom prst="borderCallout1">
            <a:avLst>
              <a:gd name="adj1" fmla="val 18750"/>
              <a:gd name="adj2" fmla="val -8333"/>
              <a:gd name="adj3" fmla="val 144406"/>
              <a:gd name="adj4" fmla="val -119036"/>
            </a:avLst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Containment, Action Plan and Verification are all identified. </a:t>
            </a:r>
            <a:endParaRPr lang="en-US" dirty="0"/>
          </a:p>
        </p:txBody>
      </p:sp>
      <p:sp>
        <p:nvSpPr>
          <p:cNvPr id="4" name="Line Callout 1 3"/>
          <p:cNvSpPr/>
          <p:nvPr/>
        </p:nvSpPr>
        <p:spPr>
          <a:xfrm>
            <a:off x="6781800" y="4648200"/>
            <a:ext cx="2286000" cy="762000"/>
          </a:xfrm>
          <a:prstGeom prst="borderCallout1">
            <a:avLst>
              <a:gd name="adj1" fmla="val 18750"/>
              <a:gd name="adj2" fmla="val -8333"/>
              <a:gd name="adj3" fmla="val 138406"/>
              <a:gd name="adj4" fmla="val -64369"/>
            </a:avLst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Milestones were well developed, no extensions needed.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4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764551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Callout 1 3"/>
          <p:cNvSpPr/>
          <p:nvPr/>
        </p:nvSpPr>
        <p:spPr>
          <a:xfrm>
            <a:off x="4511040" y="3901440"/>
            <a:ext cx="2286000" cy="1051560"/>
          </a:xfrm>
          <a:prstGeom prst="borderCallout1">
            <a:avLst>
              <a:gd name="adj1" fmla="val 18750"/>
              <a:gd name="adj2" fmla="val -8333"/>
              <a:gd name="adj3" fmla="val -112116"/>
              <a:gd name="adj4" fmla="val -41036"/>
            </a:avLst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was verified as effective within 2 months.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3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5240"/>
            <a:ext cx="6991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Callout 1 2"/>
          <p:cNvSpPr/>
          <p:nvPr/>
        </p:nvSpPr>
        <p:spPr>
          <a:xfrm>
            <a:off x="0" y="1524000"/>
            <a:ext cx="1905000" cy="1920240"/>
          </a:xfrm>
          <a:prstGeom prst="borderCallout1">
            <a:avLst>
              <a:gd name="adj1" fmla="val 22750"/>
              <a:gd name="adj2" fmla="val 101667"/>
              <a:gd name="adj3" fmla="val 56628"/>
              <a:gd name="adj4" fmla="val 128336"/>
            </a:avLst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 with client throughout the process and identifying the missing pieces.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0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69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Review of Exemplary CAR# 163915695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Koerner, Stephanie</dc:creator>
  <cp:lastModifiedBy>Cheryl Adams</cp:lastModifiedBy>
  <cp:revision>23</cp:revision>
  <dcterms:created xsi:type="dcterms:W3CDTF">2016-09-09T17:46:37Z</dcterms:created>
  <dcterms:modified xsi:type="dcterms:W3CDTF">2016-09-30T19:09:48Z</dcterms:modified>
</cp:coreProperties>
</file>