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256" r:id="rId2"/>
    <p:sldId id="297" r:id="rId3"/>
    <p:sldId id="298" r:id="rId4"/>
    <p:sldId id="299" r:id="rId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8" autoAdjust="0"/>
    <p:restoredTop sz="86433" autoAdjust="0"/>
  </p:normalViewPr>
  <p:slideViewPr>
    <p:cSldViewPr>
      <p:cViewPr>
        <p:scale>
          <a:sx n="90" d="100"/>
          <a:sy n="90" d="100"/>
        </p:scale>
        <p:origin x="-53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3F093-7322-4D42-99FB-03A7CA9F60BE}" type="datetimeFigureOut">
              <a:rPr lang="en-GB" smtClean="0"/>
              <a:t>12/12/2014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CDF6-CE62-4690-AD12-6D24BCBC3E3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47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3877-9925-418E-A11D-F6FDEDE8E720}" type="datetimeFigureOut">
              <a:rPr lang="en-GB" smtClean="0"/>
              <a:t>12/12/2014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5DE97-7240-445E-A50D-E57388B6ED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25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5DE97-7240-445E-A50D-E57388B6ED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38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69851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8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8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08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2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4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75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4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Geneva" charset="0"/>
                <a:cs typeface="Geneva" charset="0"/>
              </a:defRPr>
            </a:lvl1pPr>
          </a:lstStyle>
          <a:p>
            <a:fld id="{ADA70919-FEDB-4329-B80B-F1939253177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 Review: Team Activity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09598" y="4365104"/>
            <a:ext cx="554857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GB" sz="2000" dirty="0" smtClean="0"/>
              <a:t>December 2014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143913636 </a:t>
            </a:r>
            <a:r>
              <a:rPr lang="en-GB" dirty="0" smtClean="0"/>
              <a:t>- Observation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5891151" cy="51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5292080" y="764704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0504" y="455907"/>
            <a:ext cx="152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Finding as new process is not being followed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1840" y="809804"/>
            <a:ext cx="3456384" cy="2907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24128" y="4581127"/>
            <a:ext cx="11722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96343" y="4257962"/>
            <a:ext cx="122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Guidance provided</a:t>
            </a:r>
          </a:p>
        </p:txBody>
      </p:sp>
    </p:spTree>
    <p:extLst>
      <p:ext uri="{BB962C8B-B14F-4D97-AF65-F5344CB8AC3E}">
        <p14:creationId xmlns:p14="http://schemas.microsoft.com/office/powerpoint/2010/main" val="2842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143913636 </a:t>
            </a:r>
            <a:r>
              <a:rPr lang="en-GB" dirty="0" smtClean="0"/>
              <a:t>- Observation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5493490" cy="448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860032" y="2780928"/>
            <a:ext cx="1584176" cy="2160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3307" y="2348878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Most appropriate owner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- Field Specialist ?</a:t>
            </a:r>
          </a:p>
        </p:txBody>
      </p:sp>
    </p:spTree>
    <p:extLst>
      <p:ext uri="{BB962C8B-B14F-4D97-AF65-F5344CB8AC3E}">
        <p14:creationId xmlns:p14="http://schemas.microsoft.com/office/powerpoint/2010/main" val="3615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 smtClean="0"/>
              <a:t>CAR </a:t>
            </a:r>
            <a:r>
              <a:rPr lang="en-US" dirty="0" smtClean="0"/>
              <a:t>143913636 </a:t>
            </a:r>
            <a:r>
              <a:rPr lang="en-GB" dirty="0" smtClean="0"/>
              <a:t>- Observation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979987"/>
            <a:ext cx="4190800" cy="32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2" y="4248700"/>
            <a:ext cx="4155082" cy="220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788024" y="1484784"/>
            <a:ext cx="108012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1803" y="1370232"/>
            <a:ext cx="239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Indicates a Finding is required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2614343"/>
            <a:ext cx="1296144" cy="2038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6176" y="2492896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 1: No evidence of document control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11960" y="4509120"/>
            <a:ext cx="165618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1803" y="4346634"/>
            <a:ext cx="25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CA 2: Is it Verification ?</a:t>
            </a:r>
          </a:p>
        </p:txBody>
      </p:sp>
    </p:spTree>
    <p:extLst>
      <p:ext uri="{BB962C8B-B14F-4D97-AF65-F5344CB8AC3E}">
        <p14:creationId xmlns:p14="http://schemas.microsoft.com/office/powerpoint/2010/main" val="35029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theme - Final">
  <a:themeElements>
    <a:clrScheme name="Custom 25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theme - Final</Template>
  <TotalTime>15460</TotalTime>
  <Words>58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 theme - Final</vt:lpstr>
      <vt:lpstr>CAR Review: Team Activity  </vt:lpstr>
      <vt:lpstr>CAR 143913636 - Observation</vt:lpstr>
      <vt:lpstr>CAR 143913636 - Observation</vt:lpstr>
      <vt:lpstr>CAR 143913636 - Observation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performance of construction products in Europe</dc:title>
  <dc:creator>Chris Miles</dc:creator>
  <cp:lastModifiedBy>Allison, Cheryl</cp:lastModifiedBy>
  <cp:revision>128</cp:revision>
  <cp:lastPrinted>2014-06-26T11:18:36Z</cp:lastPrinted>
  <dcterms:created xsi:type="dcterms:W3CDTF">2012-02-28T07:45:00Z</dcterms:created>
  <dcterms:modified xsi:type="dcterms:W3CDTF">2014-12-12T16:53:05Z</dcterms:modified>
</cp:coreProperties>
</file>