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303" r:id="rId3"/>
    <p:sldId id="304" r:id="rId4"/>
    <p:sldId id="305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DDDDDD"/>
    <a:srgbClr val="FF3399"/>
    <a:srgbClr val="FF0066"/>
    <a:srgbClr val="FF9933"/>
    <a:srgbClr val="FF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22" autoAdjust="0"/>
    <p:restoredTop sz="90662" autoAdjust="0"/>
  </p:normalViewPr>
  <p:slideViewPr>
    <p:cSldViewPr>
      <p:cViewPr>
        <p:scale>
          <a:sx n="80" d="100"/>
          <a:sy n="80" d="100"/>
        </p:scale>
        <p:origin x="-965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1944" y="-6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71DAB0-913C-4A49-80CC-4863C19C7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EF093-6A6F-4AF5-AAB9-FBF942D4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4ED5E0E2-B614-4FA7-9ACA-E05DAF5335F1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301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1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01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5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9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2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61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9D335323-3DD1-4492-AF23-7E2E0CD199EE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Corrective Action Review for Calibration Meeting (March, 2014)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974725" y="5715000"/>
            <a:ext cx="7712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777777"/>
                </a:solidFill>
              </a:rPr>
              <a:t>V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 133912362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Issue: Lack of Competency qualification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400800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77913"/>
          </a:xfrm>
        </p:spPr>
        <p:txBody>
          <a:bodyPr/>
          <a:lstStyle/>
          <a:p>
            <a:r>
              <a:rPr lang="en-US" smtClean="0"/>
              <a:t>CAR 133912362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68675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 133912362- Questions: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Who determined that personnel had qualification to do Test Data Validation?</a:t>
            </a:r>
          </a:p>
          <a:p>
            <a:r>
              <a:rPr lang="en-US" sz="2400" smtClean="0"/>
              <a:t>Why is root cause “document control”? Maybe “Tech Comp Qualification” instead?</a:t>
            </a:r>
          </a:p>
          <a:p>
            <a:r>
              <a:rPr lang="en-US" sz="2400" smtClean="0"/>
              <a:t>Why not verified immediately after closing due to nature of corrective action?</a:t>
            </a:r>
          </a:p>
          <a:p>
            <a:r>
              <a:rPr lang="en-US" sz="2400" smtClean="0"/>
              <a:t>Lack of verification milestone should be addressed, as was containment.</a:t>
            </a:r>
          </a:p>
          <a:p>
            <a:r>
              <a:rPr lang="en-US" sz="2400" smtClean="0"/>
              <a:t>Overall appropriate and timely action taken. Moved along nicely by admin.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_F">
  <a:themeElements>
    <a:clrScheme name="UL_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L_F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UL_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Settings\01654\Application Data\Microsoft\Templates\UL_F.pot</Template>
  <TotalTime>13654</TotalTime>
  <Words>94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UL_F</vt:lpstr>
      <vt:lpstr>Corrective Action Review for Calibration Meeting (March, 2014)</vt:lpstr>
      <vt:lpstr>CAR 133912362</vt:lpstr>
      <vt:lpstr>CAR 133912362</vt:lpstr>
      <vt:lpstr>CAR 133912362- Questions:</vt:lpstr>
    </vt:vector>
  </TitlesOfParts>
  <Company>Underwriters Laboratories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 Goals</dc:title>
  <dc:creator>James Oates</dc:creator>
  <dc:description>Rev 2 includes suggestions made by the participants in the "train the trainer" session for CAR Admin Trainers</dc:description>
  <cp:lastModifiedBy>Allison, Cheryl</cp:lastModifiedBy>
  <cp:revision>1535</cp:revision>
  <dcterms:created xsi:type="dcterms:W3CDTF">2007-02-26T15:30:29Z</dcterms:created>
  <dcterms:modified xsi:type="dcterms:W3CDTF">2014-03-07T16:00:19Z</dcterms:modified>
</cp:coreProperties>
</file>