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5" autoAdjust="0"/>
    <p:restoredTop sz="94607" autoAdjust="0"/>
  </p:normalViewPr>
  <p:slideViewPr>
    <p:cSldViewPr snapToGrid="0" snapToObjects="1">
      <p:cViewPr>
        <p:scale>
          <a:sx n="90" d="100"/>
          <a:sy n="90" d="100"/>
        </p:scale>
        <p:origin x="-590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11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6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7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8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9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A390F5-8F29-4E48-B267-8D57D566ADB5}" type="slidenum">
              <a:rPr lang="en-US">
                <a:ea typeface="Geneva" charset="0"/>
                <a:cs typeface="Geneva" charset="0"/>
              </a:rPr>
              <a:pPr/>
              <a:t>10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latin typeface="Arial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2140" y="3121541"/>
            <a:ext cx="5932967" cy="1400175"/>
          </a:xfrm>
        </p:spPr>
        <p:txBody>
          <a:bodyPr/>
          <a:lstStyle/>
          <a:p>
            <a:r>
              <a:rPr lang="en-US" dirty="0"/>
              <a:t>Corrective Action Review for Calibration Meeting (May, 2014)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201479" y="4694460"/>
            <a:ext cx="5843588" cy="919531"/>
          </a:xfrm>
        </p:spPr>
        <p:txBody>
          <a:bodyPr/>
          <a:lstStyle/>
          <a:p>
            <a:pPr eaLnBrk="1" hangingPunct="1"/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Team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B:</a:t>
            </a:r>
          </a:p>
          <a:p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Jim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Carlisle, John </a:t>
            </a:r>
            <a:r>
              <a:rPr lang="es-MX" dirty="0" err="1" smtClean="0">
                <a:latin typeface="Arial" charset="0"/>
                <a:ea typeface="Arial" charset="0"/>
                <a:cs typeface="Arial" charset="0"/>
              </a:rPr>
              <a:t>Carlin</a:t>
            </a:r>
            <a:r>
              <a:rPr lang="es-MX" dirty="0" smtClean="0">
                <a:latin typeface="Arial" charset="0"/>
                <a:ea typeface="Arial" charset="0"/>
                <a:cs typeface="Arial" charset="0"/>
              </a:rPr>
              <a:t> and Rebeca Navarrete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10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306513"/>
            <a:ext cx="7924800" cy="42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41463" marR="0" lvl="0" indent="-15414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INTEGRITY: 	Initiative &amp; Decision Making / Analyzing &amp; Problem Solving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59D2D"/>
              </a:solidFill>
              <a:effectLst/>
              <a:uLnTx/>
              <a:uFillTx/>
              <a:latin typeface="Arial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Most appropriate ‘category’, ‘type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11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Assists customers as they address all aspects of the CAR – analysis, root cause statement, milestone, containment, verification, etc.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Verifies CARs timely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(C) Analysis shows clear path to root cause and scope; stakeholders identified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(C) Root cause statement is succinct, reasonable, complete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(C) Corrective actions fix the objective evidence and other problems found; address entire root cause and scope. 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(C) Milestones address containment &amp; owner’s verification; completed per milestone expectations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(P) Verification per requirements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Times New Roman" panose="02020603050405020304" pitchFamily="18" charset="0"/>
              </a:rPr>
              <a:t>COLLABORATION: Leading &amp; Engaging / Teamwork / Communication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Provides pertinent feedback at appropriate times; shares information and keeps others informed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59D2D"/>
                </a:solidFill>
                <a:effectLst/>
                <a:uLnTx/>
                <a:uFillTx/>
                <a:latin typeface="Arial"/>
                <a:ea typeface="Geneva"/>
                <a:cs typeface="Times New Roman" panose="02020603050405020304" pitchFamily="18" charset="0"/>
              </a:rPr>
              <a:t>(+)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86" y="1027814"/>
            <a:ext cx="71151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13" y="813736"/>
            <a:ext cx="7027631" cy="573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4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7" y="1219199"/>
            <a:ext cx="66103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4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5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44" y="2387010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7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6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376916"/>
            <a:ext cx="69723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7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41721"/>
            <a:ext cx="70294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1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8</a:t>
            </a:fld>
            <a:endParaRPr lang="en-US">
              <a:ea typeface="Geneva" charset="0"/>
              <a:cs typeface="Geneva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86" y="1770321"/>
            <a:ext cx="70294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8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133911885 – Exemplary CAR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25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57739-3894-D642-8E2E-589775A89EAA}" type="slidenum">
              <a:rPr lang="en-US">
                <a:ea typeface="Geneva" charset="0"/>
                <a:cs typeface="Geneva" charset="0"/>
              </a:rPr>
              <a:pPr/>
              <a:t>9</a:t>
            </a:fld>
            <a:endParaRPr lang="en-US">
              <a:ea typeface="Geneva" charset="0"/>
              <a:cs typeface="Genev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1306514"/>
            <a:ext cx="7924800" cy="438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Comments</a:t>
            </a:r>
            <a:r>
              <a:rPr kumimoji="0" lang="es-MX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The Analysis includes all stakeholders included in the analysis;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2)   The 5 Why tool was used as part of the analysis; Other projects were reviewed for the same issue identified.</a:t>
            </a:r>
          </a:p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3)	The true root cause was identified;</a:t>
            </a:r>
          </a:p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4) 	Corrective actions included containment, corrective actions, and verification steps. </a:t>
            </a:r>
          </a:p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5) 	There was sufficient time between corrective actions and owners verification to allow more projects of a similar nature to be completed prior to owner’s verification.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9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224</Words>
  <Application>Microsoft Office PowerPoint</Application>
  <PresentationFormat>On-screen Show (4:3)</PresentationFormat>
  <Paragraphs>55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CARs review 4th 2013</vt:lpstr>
      <vt:lpstr>Corrective Action Review for Calibration Meeting (May, 2014)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  <vt:lpstr>CAR 133911885 – Exemplary CAR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26</cp:revision>
  <dcterms:created xsi:type="dcterms:W3CDTF">2013-11-14T03:16:18Z</dcterms:created>
  <dcterms:modified xsi:type="dcterms:W3CDTF">2014-06-03T15:51:45Z</dcterms:modified>
</cp:coreProperties>
</file>