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93" r:id="rId3"/>
    <p:sldId id="298" r:id="rId4"/>
    <p:sldId id="299" r:id="rId5"/>
    <p:sldId id="30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36"/>
    <a:srgbClr val="FDC835"/>
    <a:srgbClr val="459D2D"/>
    <a:srgbClr val="F18307"/>
    <a:srgbClr val="93C64E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5" autoAdjust="0"/>
    <p:restoredTop sz="94683" autoAdjust="0"/>
  </p:normalViewPr>
  <p:slideViewPr>
    <p:cSldViewPr snapToGrid="0" snapToObjects="1">
      <p:cViewPr>
        <p:scale>
          <a:sx n="88" d="100"/>
          <a:sy n="88" d="100"/>
        </p:scale>
        <p:origin x="-677" y="-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A3EF8E-6596-4A35-8AEF-C508E1B95359}" type="datetime1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513C6-0976-400D-82CB-4781209BD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B90A-3657-4B22-8721-834A76316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A591-F838-422B-8FD6-8829045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3E360-24C8-4174-AD3D-845D4A98C6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C664E-0B02-4B12-B931-2FCAD1933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88F3-8394-4B83-AFB4-0299D1102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88C2-75D4-4266-B91E-2F23E365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2F8542E-AF53-441C-B4B2-9F410AEAF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446125" y="1424762"/>
            <a:ext cx="8196263" cy="1031359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Arial" pitchFamily="34" charset="0"/>
                <a:ea typeface="Geneva"/>
                <a:cs typeface="Geneva"/>
              </a:rPr>
              <a:t>Case Study</a:t>
            </a:r>
            <a:endParaRPr lang="en-US" altLang="ko-KR" dirty="0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279" y="5429324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Team: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Dale </a:t>
            </a:r>
            <a:r>
              <a:rPr lang="en-US" dirty="0" err="1" smtClean="0">
                <a:solidFill>
                  <a:schemeClr val="bg1"/>
                </a:solidFill>
              </a:rPr>
              <a:t>Heindricks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Julianne Heinzinger, </a:t>
            </a:r>
            <a:r>
              <a:rPr lang="en-US" dirty="0" smtClean="0">
                <a:solidFill>
                  <a:schemeClr val="bg1"/>
                </a:solidFill>
              </a:rPr>
              <a:t>Chris Nicastro, Gunsimar </a:t>
            </a:r>
            <a:r>
              <a:rPr lang="en-US" dirty="0">
                <a:solidFill>
                  <a:schemeClr val="bg1"/>
                </a:solidFill>
              </a:rPr>
              <a:t>Paintal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450" y="2928694"/>
            <a:ext cx="819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CAR 1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–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Chris Nicastro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Review – Chris Nicastro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to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discuss</a:t>
            </a:r>
          </a:p>
          <a:p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CAR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2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–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Julianne Heinzinger Review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– Chris Nicastro  to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discuss</a:t>
            </a:r>
          </a:p>
          <a:p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CAR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3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– Gunsimar Paintal Review – Dale Hendricks to discuss</a:t>
            </a:r>
          </a:p>
          <a:p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CAR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4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– Dale Hendricks Review – Dale Hendricks to discuss </a:t>
            </a:r>
          </a:p>
        </p:txBody>
      </p:sp>
    </p:spTree>
    <p:extLst>
      <p:ext uri="{BB962C8B-B14F-4D97-AF65-F5344CB8AC3E}">
        <p14:creationId xmlns:p14="http://schemas.microsoft.com/office/powerpoint/2010/main" val="14447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– Sample </a:t>
            </a:r>
            <a:r>
              <a:rPr lang="en-US" dirty="0" smtClean="0">
                <a:latin typeface="Arial" pitchFamily="34" charset="0"/>
                <a:ea typeface="Geneva"/>
                <a:cs typeface="Geneva"/>
              </a:rPr>
              <a:t>4 – CAR 133912255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3" y="802759"/>
            <a:ext cx="5524130" cy="431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2772" y="978195"/>
            <a:ext cx="2179675" cy="45507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Closing Meeting Date was </a:t>
            </a:r>
          </a:p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2013-05-22</a:t>
            </a:r>
          </a:p>
          <a:p>
            <a:pPr algn="ctr"/>
            <a:endParaRPr lang="en-US" dirty="0">
              <a:latin typeface="Candara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CAR was not entered until </a:t>
            </a:r>
          </a:p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2013-08-12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3" y="5297505"/>
            <a:ext cx="5439069" cy="46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562447" y="1052623"/>
            <a:ext cx="3104706" cy="220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562447" y="3253563"/>
            <a:ext cx="1552353" cy="2043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2" y="147047"/>
            <a:ext cx="82296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– Sample </a:t>
            </a:r>
            <a:r>
              <a:rPr lang="en-US" dirty="0" smtClean="0">
                <a:latin typeface="Arial" pitchFamily="34" charset="0"/>
                <a:ea typeface="Geneva"/>
                <a:cs typeface="Geneva"/>
              </a:rPr>
              <a:t>4 – CAR 133912255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47" y="937881"/>
            <a:ext cx="5538677" cy="488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7952" y="937881"/>
            <a:ext cx="2445489" cy="2743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andara" pitchFamily="34" charset="0"/>
              </a:rPr>
              <a:t>CAR Process Website FAQ 15 suggests use of the verbiage “Not Applicable”</a:t>
            </a:r>
          </a:p>
          <a:p>
            <a:pPr algn="ctr"/>
            <a:endParaRPr lang="en-US" dirty="0" err="1" smtClean="0">
              <a:latin typeface="Candara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5970" y="2309481"/>
            <a:ext cx="1531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7952" y="3923414"/>
            <a:ext cx="2488018" cy="1733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Candara" pitchFamily="34" charset="0"/>
              </a:rPr>
              <a:t>Sector / Industry for CCN – ATNZ is actually – Appliances / </a:t>
            </a:r>
            <a:r>
              <a:rPr lang="en-US" dirty="0" smtClean="0">
                <a:latin typeface="Candara" pitchFamily="34" charset="0"/>
              </a:rPr>
              <a:t>HVAC</a:t>
            </a:r>
            <a:endParaRPr lang="en-US" dirty="0" smtClean="0">
              <a:latin typeface="Candara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125970" y="3498112"/>
            <a:ext cx="1435397" cy="129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– Sample </a:t>
            </a:r>
            <a:r>
              <a:rPr lang="en-US" dirty="0" smtClean="0">
                <a:latin typeface="Arial" pitchFamily="34" charset="0"/>
                <a:ea typeface="Geneva"/>
                <a:cs typeface="Geneva"/>
              </a:rPr>
              <a:t>4 – CAR 133912255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1432"/>
            <a:ext cx="8686800" cy="63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199" y="1158948"/>
            <a:ext cx="5773479" cy="8612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Good response time from owner, 3 days</a:t>
            </a:r>
          </a:p>
        </p:txBody>
      </p:sp>
      <p:pic>
        <p:nvPicPr>
          <p:cNvPr id="10243" name="Picture 10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795824"/>
            <a:ext cx="7874738" cy="83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682948"/>
            <a:ext cx="5773479" cy="8612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Good verification statement</a:t>
            </a:r>
          </a:p>
        </p:txBody>
      </p:sp>
    </p:spTree>
    <p:extLst>
      <p:ext uri="{BB962C8B-B14F-4D97-AF65-F5344CB8AC3E}">
        <p14:creationId xmlns:p14="http://schemas.microsoft.com/office/powerpoint/2010/main" val="4571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– Sample </a:t>
            </a:r>
            <a:r>
              <a:rPr lang="en-US" dirty="0" smtClean="0">
                <a:latin typeface="Arial" pitchFamily="34" charset="0"/>
                <a:ea typeface="Geneva"/>
                <a:cs typeface="Geneva"/>
              </a:rPr>
              <a:t>4 – CAR 133912255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864" y="687867"/>
            <a:ext cx="2894089" cy="59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80485" y="1708592"/>
            <a:ext cx="2881423" cy="19563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itchFamily="34" charset="0"/>
                <a:cs typeface="Arial" pitchFamily="34" charset="0"/>
              </a:rPr>
              <a:t>Not clear on the frequent use of “Quiet Mode,” is it necessary?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3561908" y="1233377"/>
            <a:ext cx="3264194" cy="1453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3561908" y="1796902"/>
            <a:ext cx="3264194" cy="889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3561908" y="2686788"/>
            <a:ext cx="3264194" cy="291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</p:cNvCxnSpPr>
          <p:nvPr/>
        </p:nvCxnSpPr>
        <p:spPr>
          <a:xfrm>
            <a:off x="3561908" y="2686788"/>
            <a:ext cx="3264194" cy="3395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155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ULTemplate</vt:lpstr>
      <vt:lpstr>Case Study</vt:lpstr>
      <vt:lpstr>CAR – Sample 4 – CAR 133912255</vt:lpstr>
      <vt:lpstr>CAR – Sample 4 – CAR 133912255</vt:lpstr>
      <vt:lpstr>CAR – Sample 4 – CAR 133912255</vt:lpstr>
      <vt:lpstr>CAR – Sample 4 – CAR 133912255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194</cp:revision>
  <cp:lastPrinted>2012-04-30T11:43:12Z</cp:lastPrinted>
  <dcterms:created xsi:type="dcterms:W3CDTF">2010-12-21T03:48:07Z</dcterms:created>
  <dcterms:modified xsi:type="dcterms:W3CDTF">2013-09-26T15:28:14Z</dcterms:modified>
</cp:coreProperties>
</file>