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5800" y="533400"/>
            <a:ext cx="5410200" cy="791420"/>
          </a:xfrm>
        </p:spPr>
        <p:txBody>
          <a:bodyPr>
            <a:noAutofit/>
          </a:bodyPr>
          <a:lstStyle/>
          <a:p>
            <a:r>
              <a:rPr lang="en-US" sz="2800" dirty="0" smtClean="0"/>
              <a:t>Good CAR: 123910629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0"/>
            <a:ext cx="68294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1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Non-Conformance: Competency requirements not being documented or met</a:t>
            </a:r>
          </a:p>
          <a:p>
            <a:r>
              <a:rPr lang="en-US" sz="2400" dirty="0" smtClean="0"/>
              <a:t>Several samples found and used as objective evidence of the NC</a:t>
            </a:r>
          </a:p>
          <a:p>
            <a:endParaRPr lang="en-US" sz="2400" dirty="0"/>
          </a:p>
          <a:p>
            <a:r>
              <a:rPr lang="en-US" sz="2400" dirty="0" smtClean="0"/>
              <a:t>Analysis showed separate root causes participating to different samples</a:t>
            </a:r>
          </a:p>
          <a:p>
            <a:endParaRPr lang="en-US" sz="2400" dirty="0"/>
          </a:p>
          <a:p>
            <a:r>
              <a:rPr lang="en-US" sz="2400" dirty="0" smtClean="0"/>
              <a:t>Both containment action and corrective action addressed the separate root causes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463335"/>
            <a:ext cx="2314575" cy="1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475488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Thorough containment</a:t>
            </a:r>
          </a:p>
          <a:p>
            <a:endParaRPr lang="en-US" dirty="0"/>
          </a:p>
          <a:p>
            <a:r>
              <a:rPr lang="en-US" dirty="0" smtClean="0"/>
              <a:t>Training plus IT process changes to prevent recurrence</a:t>
            </a:r>
          </a:p>
          <a:p>
            <a:endParaRPr lang="en-US" dirty="0"/>
          </a:p>
          <a:p>
            <a:r>
              <a:rPr lang="en-US" dirty="0" smtClean="0"/>
              <a:t>Effectiveness verification included as milestone</a:t>
            </a:r>
          </a:p>
          <a:p>
            <a:endParaRPr lang="en-US" dirty="0"/>
          </a:p>
          <a:p>
            <a:r>
              <a:rPr lang="en-US" dirty="0" smtClean="0"/>
              <a:t>All due dates met.</a:t>
            </a:r>
          </a:p>
          <a:p>
            <a:endParaRPr lang="en-US" dirty="0"/>
          </a:p>
          <a:p>
            <a:r>
              <a:rPr lang="en-US" dirty="0" smtClean="0"/>
              <a:t>Communication with</a:t>
            </a:r>
          </a:p>
          <a:p>
            <a:pPr marL="45720" indent="0">
              <a:buNone/>
            </a:pPr>
            <a:r>
              <a:rPr lang="en-US" dirty="0" smtClean="0"/>
              <a:t>   CAR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86200"/>
            <a:ext cx="3581400" cy="25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Cheryl</dc:creator>
  <cp:lastModifiedBy>Allison, Cheryl</cp:lastModifiedBy>
  <cp:revision>1</cp:revision>
  <dcterms:created xsi:type="dcterms:W3CDTF">2012-09-28T16:38:27Z</dcterms:created>
  <dcterms:modified xsi:type="dcterms:W3CDTF">2012-09-28T16:41:04Z</dcterms:modified>
</cp:coreProperties>
</file>