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7" r:id="rId3"/>
    <p:sldId id="298" r:id="rId4"/>
    <p:sldId id="299" r:id="rId5"/>
    <p:sldId id="301" r:id="rId6"/>
    <p:sldId id="302" r:id="rId7"/>
    <p:sldId id="303" r:id="rId8"/>
    <p:sldId id="304" r:id="rId9"/>
    <p:sldId id="305" r:id="rId10"/>
    <p:sldId id="306" r:id="rId1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3399"/>
    <a:srgbClr val="FF0066"/>
    <a:srgbClr val="FF9933"/>
    <a:srgbClr val="FFCCCC"/>
    <a:srgbClr val="0000CC"/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22" autoAdjust="0"/>
    <p:restoredTop sz="90662" autoAdjust="0"/>
  </p:normalViewPr>
  <p:slideViewPr>
    <p:cSldViewPr>
      <p:cViewPr>
        <p:scale>
          <a:sx n="78" d="100"/>
          <a:sy n="78" d="100"/>
        </p:scale>
        <p:origin x="-269" y="-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5" d="100"/>
          <a:sy n="85" d="100"/>
        </p:scale>
        <p:origin x="-1944" y="-6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FE3D9CB-DE0F-4AE3-BD79-69C70829C1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62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2B3C61-34A9-4362-84C0-433BCEE23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8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0874DAD0-4F5F-43FB-8676-3503CFA3FC3D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DC58EEC-D16F-4DD0-A09B-9735206B60AF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057400" lvl="4" indent="-228600" eaLnBrk="1" hangingPunct="1">
              <a:buFontTx/>
              <a:buAutoNum type="arabicParenBoth"/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F1A39C3-595D-4565-8048-5D35B9F13BB5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057400" lvl="4" indent="-228600" eaLnBrk="1" hangingPunct="1">
              <a:buFontTx/>
              <a:buAutoNum type="arabicParenBoth"/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A5A3E1E6-B72C-4102-951A-359305065DAC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057400" lvl="4" indent="-228600" eaLnBrk="1" hangingPunct="1">
              <a:buFontTx/>
              <a:buAutoNum type="arabicParenBoth"/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CFA86607-60DE-4116-8817-5F40FD60B16E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057400" lvl="4" indent="-228600" eaLnBrk="1" hangingPunct="1">
              <a:buFontTx/>
              <a:buAutoNum type="arabicParenBoth"/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09BA4A7C-1AB8-4D81-9441-EE090EFDB9FB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057400" lvl="4" indent="-228600" eaLnBrk="1" hangingPunct="1">
              <a:buFontTx/>
              <a:buAutoNum type="arabicParenBoth"/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5281BE6A-5CCB-4C46-B832-5815B12EEA01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057400" lvl="4" indent="-228600" eaLnBrk="1" hangingPunct="1">
              <a:buFontTx/>
              <a:buAutoNum type="arabicParenBoth"/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BB2A7584-F2D6-45E5-9D16-CF93E3C45BC6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057400" lvl="4" indent="-228600" eaLnBrk="1" hangingPunct="1">
              <a:buFontTx/>
              <a:buAutoNum type="arabicParenBoth"/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26D0B848-818C-47D0-A2D3-E3D7F00C8224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057400" lvl="4" indent="-228600" eaLnBrk="1" hangingPunct="1">
              <a:buFontTx/>
              <a:buAutoNum type="arabicParenBoth"/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7675178E-5B69-43AB-8D48-36891F1EEDA7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057400" lvl="4" indent="-228600" eaLnBrk="1" hangingPunct="1">
              <a:buFontTx/>
              <a:buAutoNum type="arabicParenBoth"/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7" descr="Slid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438"/>
            <a:ext cx="9144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1008063" y="6478588"/>
            <a:ext cx="78327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800" dirty="0" smtClean="0">
                <a:solidFill>
                  <a:srgbClr val="B3B3B3"/>
                </a:solidFill>
              </a:rPr>
              <a:t>Copyright© 1995-2007 Underwriters Laboratories Inc. All rights reserved. No portion of this material may be reprinted 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800" dirty="0" smtClean="0">
                <a:solidFill>
                  <a:srgbClr val="B3B3B3"/>
                </a:solidFill>
              </a:rPr>
              <a:t>in any form without the express written permission of Underwriters Laboratories Inc. or as otherwise provided in writing.</a:t>
            </a:r>
          </a:p>
        </p:txBody>
      </p:sp>
      <p:sp>
        <p:nvSpPr>
          <p:cNvPr id="43010" name="Rectangle 102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82663" y="385445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777777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3012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939800" y="20558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83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7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228600"/>
            <a:ext cx="19812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7912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4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06513"/>
            <a:ext cx="38862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6513"/>
            <a:ext cx="38862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4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46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80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59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id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44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06513"/>
            <a:ext cx="7924800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white">
          <a:xfrm>
            <a:off x="8520113" y="63912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p/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white">
          <a:xfrm>
            <a:off x="8662988" y="6391275"/>
            <a:ext cx="1857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48AC8041-51C6-4603-BC6A-790667112455}" type="slidenum">
              <a:rPr lang="en-US" sz="1200">
                <a:solidFill>
                  <a:srgbClr val="000000"/>
                </a:solidFill>
              </a:rPr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CAR Review, 1Q, 2013</a:t>
            </a: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974725" y="5715000"/>
            <a:ext cx="77120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777777"/>
                </a:solidFill>
              </a:rPr>
              <a:t>B Scala, J Carlisle, K Huang</a:t>
            </a:r>
            <a:endParaRPr lang="en-US" sz="1200" dirty="0">
              <a:solidFill>
                <a:srgbClr val="77777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1077913"/>
          </a:xfrm>
          <a:solidFill>
            <a:srgbClr val="D4D4D4"/>
          </a:solidFill>
        </p:spPr>
        <p:txBody>
          <a:bodyPr/>
          <a:lstStyle/>
          <a:p>
            <a:pPr eaLnBrk="1" hangingPunct="1"/>
            <a:r>
              <a:rPr lang="en-US" sz="3200" smtClean="0"/>
              <a:t>Good Example - CAR 123910500</a:t>
            </a:r>
            <a:endParaRPr lang="en-US" sz="2800" smtClean="0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514350" y="1371600"/>
            <a:ext cx="8153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en-US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69342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TextBox 3"/>
          <p:cNvSpPr txBox="1">
            <a:spLocks noChangeArrowheads="1"/>
          </p:cNvSpPr>
          <p:nvPr/>
        </p:nvSpPr>
        <p:spPr bwMode="auto">
          <a:xfrm>
            <a:off x="7772400" y="3429000"/>
            <a:ext cx="1219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600"/>
              <a:t>Having project listed and statement regarding to the verification results</a:t>
            </a:r>
          </a:p>
        </p:txBody>
      </p:sp>
      <p:sp>
        <p:nvSpPr>
          <p:cNvPr id="18438" name="Left Arrow 4"/>
          <p:cNvSpPr>
            <a:spLocks noChangeArrowheads="1"/>
          </p:cNvSpPr>
          <p:nvPr/>
        </p:nvSpPr>
        <p:spPr bwMode="auto">
          <a:xfrm>
            <a:off x="6705600" y="4191000"/>
            <a:ext cx="1066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1077913"/>
          </a:xfrm>
          <a:solidFill>
            <a:srgbClr val="D4D4D4"/>
          </a:solidFill>
        </p:spPr>
        <p:txBody>
          <a:bodyPr/>
          <a:lstStyle/>
          <a:p>
            <a:pPr eaLnBrk="1" hangingPunct="1"/>
            <a:r>
              <a:rPr lang="en-US" sz="3200" smtClean="0"/>
              <a:t>CAR 123911214</a:t>
            </a:r>
            <a:endParaRPr lang="en-US" sz="2800" smtClean="0"/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514350" y="1371600"/>
            <a:ext cx="8153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en-US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295400"/>
            <a:ext cx="5962650" cy="488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TextBox 3"/>
          <p:cNvSpPr txBox="1">
            <a:spLocks noChangeArrowheads="1"/>
          </p:cNvSpPr>
          <p:nvPr/>
        </p:nvSpPr>
        <p:spPr bwMode="auto">
          <a:xfrm>
            <a:off x="6677025" y="4953000"/>
            <a:ext cx="1600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/>
              <a:t>Good instruction provided</a:t>
            </a:r>
          </a:p>
        </p:txBody>
      </p:sp>
      <p:sp>
        <p:nvSpPr>
          <p:cNvPr id="10246" name="Left Arrow 6"/>
          <p:cNvSpPr>
            <a:spLocks noChangeArrowheads="1"/>
          </p:cNvSpPr>
          <p:nvPr/>
        </p:nvSpPr>
        <p:spPr bwMode="auto">
          <a:xfrm>
            <a:off x="5562600" y="5715000"/>
            <a:ext cx="1114425" cy="228600"/>
          </a:xfrm>
          <a:prstGeom prst="leftArrow">
            <a:avLst>
              <a:gd name="adj1" fmla="val 50000"/>
              <a:gd name="adj2" fmla="val 49991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1077913"/>
          </a:xfrm>
          <a:solidFill>
            <a:srgbClr val="D4D4D4"/>
          </a:solidFill>
        </p:spPr>
        <p:txBody>
          <a:bodyPr/>
          <a:lstStyle/>
          <a:p>
            <a:pPr eaLnBrk="1" hangingPunct="1"/>
            <a:r>
              <a:rPr lang="en-US" sz="3200" smtClean="0"/>
              <a:t>CAR 123911214</a:t>
            </a:r>
            <a:endParaRPr lang="en-US" sz="2800" smtClean="0"/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514350" y="1371600"/>
            <a:ext cx="8153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en-US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60475"/>
            <a:ext cx="7205663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Box 1"/>
          <p:cNvSpPr txBox="1">
            <a:spLocks noChangeArrowheads="1"/>
          </p:cNvSpPr>
          <p:nvPr/>
        </p:nvSpPr>
        <p:spPr bwMode="auto">
          <a:xfrm>
            <a:off x="7620000" y="1524000"/>
            <a:ext cx="1447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/>
              <a:t>Following the procedure regarding to Analysis, Root cause, Scope and category</a:t>
            </a:r>
          </a:p>
        </p:txBody>
      </p:sp>
      <p:sp>
        <p:nvSpPr>
          <p:cNvPr id="11270" name="Left Arrow 4"/>
          <p:cNvSpPr>
            <a:spLocks noChangeArrowheads="1"/>
          </p:cNvSpPr>
          <p:nvPr/>
        </p:nvSpPr>
        <p:spPr bwMode="auto">
          <a:xfrm>
            <a:off x="3733800" y="2438400"/>
            <a:ext cx="3852863" cy="457200"/>
          </a:xfrm>
          <a:prstGeom prst="leftArrow">
            <a:avLst>
              <a:gd name="adj1" fmla="val 50000"/>
              <a:gd name="adj2" fmla="val 50016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1077913"/>
          </a:xfrm>
          <a:solidFill>
            <a:srgbClr val="D4D4D4"/>
          </a:solidFill>
        </p:spPr>
        <p:txBody>
          <a:bodyPr/>
          <a:lstStyle/>
          <a:p>
            <a:pPr eaLnBrk="1" hangingPunct="1"/>
            <a:r>
              <a:rPr lang="en-US" sz="3200" smtClean="0"/>
              <a:t>CAR 123911214</a:t>
            </a:r>
            <a:endParaRPr lang="en-US" sz="2800" smtClean="0"/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514350" y="1371600"/>
            <a:ext cx="8153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en-US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69056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TextBox 2"/>
          <p:cNvSpPr txBox="1">
            <a:spLocks noChangeArrowheads="1"/>
          </p:cNvSpPr>
          <p:nvPr/>
        </p:nvSpPr>
        <p:spPr bwMode="auto">
          <a:xfrm>
            <a:off x="7391400" y="3719513"/>
            <a:ext cx="1600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/>
              <a:t>Attachment with information from DMS provided as the evidence</a:t>
            </a:r>
          </a:p>
        </p:txBody>
      </p:sp>
      <p:sp>
        <p:nvSpPr>
          <p:cNvPr id="12294" name="Left Arrow 3"/>
          <p:cNvSpPr>
            <a:spLocks noChangeArrowheads="1"/>
          </p:cNvSpPr>
          <p:nvPr/>
        </p:nvSpPr>
        <p:spPr bwMode="auto">
          <a:xfrm>
            <a:off x="4876800" y="5029200"/>
            <a:ext cx="2590800" cy="381000"/>
          </a:xfrm>
          <a:prstGeom prst="leftArrow">
            <a:avLst>
              <a:gd name="adj1" fmla="val 50000"/>
              <a:gd name="adj2" fmla="val 49993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295" name="TextBox 5"/>
          <p:cNvSpPr txBox="1">
            <a:spLocks noChangeArrowheads="1"/>
          </p:cNvSpPr>
          <p:nvPr/>
        </p:nvSpPr>
        <p:spPr bwMode="auto">
          <a:xfrm>
            <a:off x="7391400" y="57150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/>
              <a:t>Comments </a:t>
            </a:r>
          </a:p>
        </p:txBody>
      </p:sp>
      <p:sp>
        <p:nvSpPr>
          <p:cNvPr id="12296" name="Left Arrow 7"/>
          <p:cNvSpPr>
            <a:spLocks noChangeArrowheads="1"/>
          </p:cNvSpPr>
          <p:nvPr/>
        </p:nvSpPr>
        <p:spPr bwMode="auto">
          <a:xfrm>
            <a:off x="4343400" y="5715000"/>
            <a:ext cx="3124200" cy="228600"/>
          </a:xfrm>
          <a:prstGeom prst="leftArrow">
            <a:avLst>
              <a:gd name="adj1" fmla="val 50000"/>
              <a:gd name="adj2" fmla="val 49985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1077913"/>
          </a:xfrm>
          <a:solidFill>
            <a:srgbClr val="D4D4D4"/>
          </a:solidFill>
        </p:spPr>
        <p:txBody>
          <a:bodyPr/>
          <a:lstStyle/>
          <a:p>
            <a:pPr eaLnBrk="1" hangingPunct="1"/>
            <a:r>
              <a:rPr lang="en-US" sz="3200" smtClean="0"/>
              <a:t>CAR 123910500</a:t>
            </a:r>
            <a:endParaRPr lang="en-US" sz="2800" smtClean="0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514350" y="1371600"/>
            <a:ext cx="8153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en-US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71613"/>
            <a:ext cx="71913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95800"/>
            <a:ext cx="67341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8" name="TextBox 1"/>
          <p:cNvSpPr txBox="1">
            <a:spLocks noChangeArrowheads="1"/>
          </p:cNvSpPr>
          <p:nvPr/>
        </p:nvSpPr>
        <p:spPr bwMode="auto">
          <a:xfrm>
            <a:off x="7391400" y="4876800"/>
            <a:ext cx="1676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/>
              <a:t>Good Information for CAR owner</a:t>
            </a:r>
          </a:p>
        </p:txBody>
      </p:sp>
      <p:sp>
        <p:nvSpPr>
          <p:cNvPr id="13319" name="Left Arrow 2"/>
          <p:cNvSpPr>
            <a:spLocks noChangeArrowheads="1"/>
          </p:cNvSpPr>
          <p:nvPr/>
        </p:nvSpPr>
        <p:spPr bwMode="auto">
          <a:xfrm>
            <a:off x="6934200" y="5338763"/>
            <a:ext cx="457200" cy="300037"/>
          </a:xfrm>
          <a:prstGeom prst="leftArrow">
            <a:avLst>
              <a:gd name="adj1" fmla="val 50000"/>
              <a:gd name="adj2" fmla="val 50053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1077913"/>
          </a:xfrm>
          <a:solidFill>
            <a:srgbClr val="D4D4D4"/>
          </a:solidFill>
        </p:spPr>
        <p:txBody>
          <a:bodyPr/>
          <a:lstStyle/>
          <a:p>
            <a:pPr eaLnBrk="1" hangingPunct="1"/>
            <a:r>
              <a:rPr lang="en-US" sz="3200" smtClean="0"/>
              <a:t>Good Example - CAR 123910500</a:t>
            </a:r>
            <a:endParaRPr lang="en-US" sz="280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514350" y="1371600"/>
            <a:ext cx="8153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en-US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409700"/>
            <a:ext cx="69723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Box 3"/>
          <p:cNvSpPr txBox="1">
            <a:spLocks noChangeArrowheads="1"/>
          </p:cNvSpPr>
          <p:nvPr/>
        </p:nvSpPr>
        <p:spPr bwMode="auto">
          <a:xfrm>
            <a:off x="7620000" y="2133600"/>
            <a:ext cx="1371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/>
              <a:t>Identifying the stakeholder</a:t>
            </a:r>
          </a:p>
        </p:txBody>
      </p:sp>
      <p:sp>
        <p:nvSpPr>
          <p:cNvPr id="14342" name="Left Arrow 4"/>
          <p:cNvSpPr>
            <a:spLocks noChangeArrowheads="1"/>
          </p:cNvSpPr>
          <p:nvPr/>
        </p:nvSpPr>
        <p:spPr bwMode="auto">
          <a:xfrm>
            <a:off x="7010400" y="2362200"/>
            <a:ext cx="6096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43" name="Left Arrow 5"/>
          <p:cNvSpPr>
            <a:spLocks noChangeArrowheads="1"/>
          </p:cNvSpPr>
          <p:nvPr/>
        </p:nvSpPr>
        <p:spPr bwMode="auto">
          <a:xfrm>
            <a:off x="7010400" y="5334000"/>
            <a:ext cx="6858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44" name="TextBox 6"/>
          <p:cNvSpPr txBox="1">
            <a:spLocks noChangeArrowheads="1"/>
          </p:cNvSpPr>
          <p:nvPr/>
        </p:nvSpPr>
        <p:spPr bwMode="auto">
          <a:xfrm>
            <a:off x="7848600" y="5105400"/>
            <a:ext cx="121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/>
              <a:t>Analysis of scope</a:t>
            </a:r>
          </a:p>
        </p:txBody>
      </p:sp>
    </p:spTree>
    <p:extLst>
      <p:ext uri="{BB962C8B-B14F-4D97-AF65-F5344CB8AC3E}">
        <p14:creationId xmlns:p14="http://schemas.microsoft.com/office/powerpoint/2010/main" val="121616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1077913"/>
          </a:xfrm>
          <a:solidFill>
            <a:srgbClr val="D4D4D4"/>
          </a:solidFill>
        </p:spPr>
        <p:txBody>
          <a:bodyPr/>
          <a:lstStyle/>
          <a:p>
            <a:pPr eaLnBrk="1" hangingPunct="1"/>
            <a:r>
              <a:rPr lang="en-US" sz="3200" smtClean="0"/>
              <a:t>Good Example - CAR 123910500</a:t>
            </a:r>
            <a:endParaRPr lang="en-US" sz="2800" smtClean="0"/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14350" y="1371600"/>
            <a:ext cx="8153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en-US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905000"/>
            <a:ext cx="71056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Left Arrow 1"/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66" name="TextBox 2"/>
          <p:cNvSpPr txBox="1">
            <a:spLocks noChangeArrowheads="1"/>
          </p:cNvSpPr>
          <p:nvPr/>
        </p:nvSpPr>
        <p:spPr bwMode="auto">
          <a:xfrm>
            <a:off x="8001000" y="4140200"/>
            <a:ext cx="12192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400"/>
              <a:t>Having containment and Verification milestones</a:t>
            </a:r>
          </a:p>
        </p:txBody>
      </p: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7772400" y="2571750"/>
            <a:ext cx="137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600"/>
              <a:t>Having action to prevent it from reoccurrence</a:t>
            </a:r>
          </a:p>
        </p:txBody>
      </p:sp>
      <p:sp>
        <p:nvSpPr>
          <p:cNvPr id="15368" name="Left Arrow 8"/>
          <p:cNvSpPr>
            <a:spLocks noChangeArrowheads="1"/>
          </p:cNvSpPr>
          <p:nvPr/>
        </p:nvSpPr>
        <p:spPr bwMode="auto">
          <a:xfrm>
            <a:off x="6934200" y="2895600"/>
            <a:ext cx="838200" cy="228600"/>
          </a:xfrm>
          <a:prstGeom prst="leftArrow">
            <a:avLst>
              <a:gd name="adj1" fmla="val 50000"/>
              <a:gd name="adj2" fmla="val 49992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1077913"/>
          </a:xfrm>
          <a:solidFill>
            <a:srgbClr val="D4D4D4"/>
          </a:solidFill>
        </p:spPr>
        <p:txBody>
          <a:bodyPr/>
          <a:lstStyle/>
          <a:p>
            <a:pPr eaLnBrk="1" hangingPunct="1"/>
            <a:r>
              <a:rPr lang="en-US" sz="3200" smtClean="0"/>
              <a:t>Good Example - CAR 123910500</a:t>
            </a:r>
            <a:endParaRPr lang="en-US" sz="2800" smtClean="0"/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514350" y="1371600"/>
            <a:ext cx="8153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en-US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71625"/>
            <a:ext cx="68484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Box 3"/>
          <p:cNvSpPr txBox="1">
            <a:spLocks noChangeArrowheads="1"/>
          </p:cNvSpPr>
          <p:nvPr/>
        </p:nvSpPr>
        <p:spPr bwMode="auto">
          <a:xfrm>
            <a:off x="7315200" y="3048000"/>
            <a:ext cx="1828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/>
              <a:t>Including the training content and attendance sheets</a:t>
            </a:r>
          </a:p>
        </p:txBody>
      </p:sp>
      <p:sp>
        <p:nvSpPr>
          <p:cNvPr id="16390" name="Left Arrow 4"/>
          <p:cNvSpPr>
            <a:spLocks noChangeArrowheads="1"/>
          </p:cNvSpPr>
          <p:nvPr/>
        </p:nvSpPr>
        <p:spPr bwMode="auto">
          <a:xfrm>
            <a:off x="6705600" y="3733800"/>
            <a:ext cx="609600" cy="514350"/>
          </a:xfrm>
          <a:prstGeom prst="leftArrow">
            <a:avLst>
              <a:gd name="adj1" fmla="val 50000"/>
              <a:gd name="adj2" fmla="val 50019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1077913"/>
          </a:xfrm>
          <a:solidFill>
            <a:srgbClr val="D4D4D4"/>
          </a:solidFill>
        </p:spPr>
        <p:txBody>
          <a:bodyPr/>
          <a:lstStyle/>
          <a:p>
            <a:pPr eaLnBrk="1" hangingPunct="1"/>
            <a:r>
              <a:rPr lang="en-US" sz="3200" smtClean="0"/>
              <a:t>Good Example - CAR 123910500</a:t>
            </a:r>
            <a:endParaRPr lang="en-US" sz="2800" smtClean="0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514350" y="1371600"/>
            <a:ext cx="8153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en-US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74295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TextBox 1"/>
          <p:cNvSpPr txBox="1">
            <a:spLocks noChangeArrowheads="1"/>
          </p:cNvSpPr>
          <p:nvPr/>
        </p:nvSpPr>
        <p:spPr bwMode="auto">
          <a:xfrm>
            <a:off x="7810500" y="4724400"/>
            <a:ext cx="121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400"/>
              <a:t>Having the confirmation information for DMS</a:t>
            </a:r>
          </a:p>
        </p:txBody>
      </p:sp>
      <p:sp>
        <p:nvSpPr>
          <p:cNvPr id="17414" name="Left Arrow 2"/>
          <p:cNvSpPr>
            <a:spLocks noChangeArrowheads="1"/>
          </p:cNvSpPr>
          <p:nvPr/>
        </p:nvSpPr>
        <p:spPr bwMode="auto">
          <a:xfrm>
            <a:off x="6934200" y="5029200"/>
            <a:ext cx="876300" cy="381000"/>
          </a:xfrm>
          <a:prstGeom prst="leftArrow">
            <a:avLst>
              <a:gd name="adj1" fmla="val 50000"/>
              <a:gd name="adj2" fmla="val 50004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_F">
  <a:themeElements>
    <a:clrScheme name="UL_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L_F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stealth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stealth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UL_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Settings\01654\Application Data\Microsoft\Templates\UL_F.pot</Template>
  <TotalTime>13088</TotalTime>
  <Words>129</Words>
  <Application>Microsoft Office PowerPoint</Application>
  <PresentationFormat>On-screen Show (4:3)</PresentationFormat>
  <Paragraphs>42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UL_F</vt:lpstr>
      <vt:lpstr>CAR Review, 1Q, 2013</vt:lpstr>
      <vt:lpstr>CAR 123911214</vt:lpstr>
      <vt:lpstr>CAR 123911214</vt:lpstr>
      <vt:lpstr>CAR 123911214</vt:lpstr>
      <vt:lpstr>CAR 123910500</vt:lpstr>
      <vt:lpstr>Good Example - CAR 123910500</vt:lpstr>
      <vt:lpstr>Good Example - CAR 123910500</vt:lpstr>
      <vt:lpstr>Good Example - CAR 123910500</vt:lpstr>
      <vt:lpstr>Good Example - CAR 123910500</vt:lpstr>
      <vt:lpstr>Good Example - CAR 123910500</vt:lpstr>
    </vt:vector>
  </TitlesOfParts>
  <Company>Underwriters Laboratories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Engineering Goals</dc:title>
  <dc:creator>James Oates</dc:creator>
  <dc:description>Rev 2 includes suggestions made by the participants in the "train the trainer" session for CAR Admin Trainers</dc:description>
  <cp:lastModifiedBy>Allison, Cheryl</cp:lastModifiedBy>
  <cp:revision>1515</cp:revision>
  <dcterms:created xsi:type="dcterms:W3CDTF">2007-02-26T15:30:29Z</dcterms:created>
  <dcterms:modified xsi:type="dcterms:W3CDTF">2013-03-01T14:32:11Z</dcterms:modified>
</cp:coreProperties>
</file>