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7" r:id="rId4"/>
    <p:sldId id="276" r:id="rId5"/>
    <p:sldId id="27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878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6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changes but no</a:t>
            </a:r>
            <a:r>
              <a:rPr lang="en-US" baseline="0" dirty="0" smtClean="0"/>
              <a:t> explanation as to why it is not clear what the acreditor is looking for and if they ever got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5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participated in the analyses, what is the</a:t>
            </a:r>
            <a:r>
              <a:rPr lang="en-US" baseline="0" dirty="0" smtClean="0"/>
              <a:t> scope of the issue did they look at other projects?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8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split this Car up into</a:t>
            </a:r>
            <a:r>
              <a:rPr lang="en-US" baseline="0" dirty="0" smtClean="0"/>
              <a:t> how many? Why? No additional information in attachments or notes, why is one closed as effective when not all are even complete?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8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like the admin asked</a:t>
            </a:r>
            <a:r>
              <a:rPr lang="en-US" baseline="0" dirty="0" smtClean="0"/>
              <a:t> for the right stuff but they never did get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8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Review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Team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A:</a:t>
            </a:r>
          </a:p>
          <a:p>
            <a:r>
              <a:rPr lang="es-MX" dirty="0" err="1">
                <a:latin typeface="Arial" charset="0"/>
                <a:ea typeface="Arial" charset="0"/>
                <a:cs typeface="Arial" charset="0"/>
              </a:rPr>
              <a:t>Mel</a:t>
            </a:r>
            <a:r>
              <a:rPr lang="es-MX" dirty="0">
                <a:latin typeface="Arial" charset="0"/>
                <a:ea typeface="Arial" charset="0"/>
                <a:cs typeface="Arial" charset="0"/>
              </a:rPr>
              <a:t> Fehrenbacher, Matthew </a:t>
            </a:r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Marotto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, Barbara Scala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364801"/>
            <a:ext cx="6989445" cy="435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5144453"/>
            <a:ext cx="6499861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 Single Corner Rectangle 1"/>
          <p:cNvSpPr/>
          <p:nvPr/>
        </p:nvSpPr>
        <p:spPr>
          <a:xfrm>
            <a:off x="7040880" y="4831080"/>
            <a:ext cx="1851660" cy="1333500"/>
          </a:xfrm>
          <a:prstGeom prst="round1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  <a:cs typeface="Arial" pitchFamily="34" charset="0"/>
              </a:rPr>
              <a:t>Should this be records?</a:t>
            </a:r>
          </a:p>
        </p:txBody>
      </p:sp>
      <p:sp>
        <p:nvSpPr>
          <p:cNvPr id="5" name="Oval 4"/>
          <p:cNvSpPr/>
          <p:nvPr/>
        </p:nvSpPr>
        <p:spPr>
          <a:xfrm>
            <a:off x="1661160" y="5144453"/>
            <a:ext cx="800100" cy="35337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" y="360045"/>
            <a:ext cx="6261735" cy="13525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8" y="1959293"/>
            <a:ext cx="82391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934200" y="449580"/>
            <a:ext cx="2026920" cy="150971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  <a:cs typeface="Arial" pitchFamily="34" charset="0"/>
              </a:rPr>
              <a:t>Maybe this is not the whole picture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5819775"/>
            <a:ext cx="5890260" cy="61150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  <a:cs typeface="Arial" pitchFamily="34" charset="0"/>
              </a:rPr>
              <a:t>Lots of good direction</a:t>
            </a:r>
          </a:p>
        </p:txBody>
      </p:sp>
    </p:spTree>
    <p:extLst>
      <p:ext uri="{BB962C8B-B14F-4D97-AF65-F5344CB8AC3E}">
        <p14:creationId xmlns:p14="http://schemas.microsoft.com/office/powerpoint/2010/main" val="40512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BBA7E-E3A2-41AD-A162-4FC6DE65CF8C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38125"/>
            <a:ext cx="8372475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609600"/>
            <a:ext cx="19050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Who participated in the analyses, what is the scope of the issue did they look at other projects?</a:t>
            </a:r>
          </a:p>
        </p:txBody>
      </p:sp>
    </p:spTree>
    <p:extLst>
      <p:ext uri="{BB962C8B-B14F-4D97-AF65-F5344CB8AC3E}">
        <p14:creationId xmlns:p14="http://schemas.microsoft.com/office/powerpoint/2010/main" val="23998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eft Arrow Callout 6"/>
          <p:cNvSpPr/>
          <p:nvPr/>
        </p:nvSpPr>
        <p:spPr>
          <a:xfrm>
            <a:off x="5215375" y="4527755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white"/>
                </a:solidFill>
                <a:cs typeface="Arial" pitchFamily="34" charset="0"/>
              </a:rPr>
              <a:t>5 CARs in various states as a result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942715"/>
            <a:ext cx="5094962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78380"/>
            <a:ext cx="7101840" cy="180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59398"/>
            <a:ext cx="614934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00800" y="459398"/>
            <a:ext cx="2514600" cy="3807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They split this </a:t>
            </a:r>
            <a:r>
              <a:rPr lang="en-US" dirty="0" smtClean="0"/>
              <a:t>CAR </a:t>
            </a:r>
            <a:r>
              <a:rPr lang="en-US" dirty="0"/>
              <a:t>up into how many? Why? No additional information in attachments or notes, why is one closed as effective when not all are even complete?</a:t>
            </a:r>
          </a:p>
        </p:txBody>
      </p:sp>
    </p:spTree>
    <p:extLst>
      <p:ext uri="{BB962C8B-B14F-4D97-AF65-F5344CB8AC3E}">
        <p14:creationId xmlns:p14="http://schemas.microsoft.com/office/powerpoint/2010/main" val="15507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48628"/>
            <a:ext cx="8248650" cy="325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120140" y="3421380"/>
            <a:ext cx="7101840" cy="22326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  <a:cs typeface="Arial" pitchFamily="34" charset="0"/>
              </a:rPr>
              <a:t>This is a finding, it is being treated like an observation</a:t>
            </a:r>
          </a:p>
        </p:txBody>
      </p:sp>
    </p:spTree>
    <p:extLst>
      <p:ext uri="{BB962C8B-B14F-4D97-AF65-F5344CB8AC3E}">
        <p14:creationId xmlns:p14="http://schemas.microsoft.com/office/powerpoint/2010/main" val="4282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42" y="927735"/>
            <a:ext cx="3019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 Single Corner Rectangle 2"/>
          <p:cNvSpPr/>
          <p:nvPr/>
        </p:nvSpPr>
        <p:spPr>
          <a:xfrm>
            <a:off x="1463040" y="2705100"/>
            <a:ext cx="5844540" cy="2065020"/>
          </a:xfrm>
          <a:prstGeom prst="round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  <a:cs typeface="Arial" pitchFamily="34" charset="0"/>
              </a:rPr>
              <a:t>What will we base the Car verification on when the time comes?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52387"/>
            <a:ext cx="8201025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69620" y="350520"/>
            <a:ext cx="960120" cy="129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4495800"/>
            <a:ext cx="2133600" cy="23098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Looks like the admin asked for the right stuff but they never did get </a:t>
            </a:r>
            <a:r>
              <a:rPr lang="en-US" dirty="0" smtClean="0"/>
              <a:t>it from the CAR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BBA7E-E3A2-41AD-A162-4FC6DE65CF8C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61341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295400" y="4648200"/>
            <a:ext cx="5791200" cy="12954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Lots of changes but no explanation as to </a:t>
            </a:r>
            <a:r>
              <a:rPr lang="en-US" dirty="0" smtClean="0"/>
              <a:t>why, </a:t>
            </a:r>
            <a:r>
              <a:rPr lang="en-US" dirty="0"/>
              <a:t>it is not clear what the </a:t>
            </a:r>
            <a:r>
              <a:rPr lang="en-US" dirty="0" err="1"/>
              <a:t>acreditor</a:t>
            </a:r>
            <a:r>
              <a:rPr lang="en-US" dirty="0"/>
              <a:t> is looking for and if they ever got it</a:t>
            </a:r>
          </a:p>
        </p:txBody>
      </p:sp>
    </p:spTree>
    <p:extLst>
      <p:ext uri="{BB962C8B-B14F-4D97-AF65-F5344CB8AC3E}">
        <p14:creationId xmlns:p14="http://schemas.microsoft.com/office/powerpoint/2010/main" val="22669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0415" y="154891"/>
            <a:ext cx="8229600" cy="1143000"/>
          </a:xfrm>
        </p:spPr>
        <p:txBody>
          <a:bodyPr/>
          <a:lstStyle/>
          <a:p>
            <a:r>
              <a:rPr lang="en-US" dirty="0" smtClean="0"/>
              <a:t>CBS Score Card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343478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Analysis CAR not clear</a:t>
            </a:r>
          </a:p>
          <a:p>
            <a:pPr marL="342900" indent="-342900">
              <a:buAutoNum type="arabicPeriod"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Effectiveness Questionable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392" y="774175"/>
            <a:ext cx="40830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1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143913123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2</a:t>
            </a:fld>
            <a:endParaRPr lang="en-US" dirty="0">
              <a:ea typeface="Geneva" charset="0"/>
              <a:cs typeface="Geneva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45451" y="2646802"/>
            <a:ext cx="1348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Fields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filled</a:t>
            </a:r>
            <a:r>
              <a:rPr lang="es-MX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out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appropriately</a:t>
            </a:r>
            <a:endParaRPr lang="en-US" sz="11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717971" y="914401"/>
            <a:ext cx="568249" cy="44087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71" y="797076"/>
            <a:ext cx="69437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983828" y="4332516"/>
            <a:ext cx="1164809" cy="32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5450" y="4332516"/>
            <a:ext cx="1000579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The wording in the Non-Conformance field is a bit confusing , but it was a good idea to attach the report that the auditor had issues with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143913123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94" y="4505639"/>
            <a:ext cx="80070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latin typeface="Arial" pitchFamily="34" charset="0"/>
                <a:cs typeface="Arial" pitchFamily="34" charset="0"/>
              </a:rPr>
              <a:t>Standard Category </a:t>
            </a:r>
            <a:r>
              <a:rPr lang="it-IT" sz="1100" dirty="0">
                <a:latin typeface="Arial" pitchFamily="34" charset="0"/>
                <a:cs typeface="Arial" pitchFamily="34" charset="0"/>
              </a:rPr>
              <a:t>should</a:t>
            </a:r>
            <a:r>
              <a:rPr lang="it-IT" sz="1000" dirty="0" smtClean="0">
                <a:latin typeface="Arial" pitchFamily="34" charset="0"/>
                <a:cs typeface="Arial" pitchFamily="34" charset="0"/>
              </a:rPr>
              <a:t>  be ‘Records’</a:t>
            </a:r>
            <a:endParaRPr lang="en-US" sz="10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23950"/>
            <a:ext cx="69342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3694" y="2474556"/>
            <a:ext cx="8430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Guidance to CAR Owner is complete, accurate and helpful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783163" y="1393371"/>
            <a:ext cx="315081" cy="29826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83164" y="4656367"/>
            <a:ext cx="630162" cy="10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5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143913123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4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770845"/>
            <a:ext cx="69342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8045450" y="1730829"/>
            <a:ext cx="205921" cy="31024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48410" y="2492829"/>
            <a:ext cx="99559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The Analysis field is detailed but does not state the name of the stakeholder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143913123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5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2" y="1353231"/>
            <a:ext cx="69246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0372" y="2547257"/>
            <a:ext cx="1012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latin typeface="Arial" pitchFamily="34" charset="0"/>
                <a:cs typeface="Arial" pitchFamily="34" charset="0"/>
              </a:rPr>
              <a:t>This CAR is a Finding , so a verification need to be inserted  or it could be changed to an Observation</a:t>
            </a:r>
            <a:endParaRPr lang="en-US" sz="1000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53943" y="2897910"/>
            <a:ext cx="816429" cy="117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143913123 </a:t>
            </a:r>
            <a:r>
              <a:rPr lang="en-US" dirty="0" smtClean="0"/>
              <a:t>- </a:t>
            </a:r>
            <a:r>
              <a:rPr lang="it-IT" dirty="0" smtClean="0"/>
              <a:t>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7687" y="1120676"/>
            <a:ext cx="830911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INTEGRITY: Initiative &amp; Decision Making / Analyzing &amp; Problem Solving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b="1" dirty="0">
              <a:solidFill>
                <a:srgbClr val="459D2D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Acts on CARs within the required timeframe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 </a:t>
            </a:r>
            <a:endParaRPr lang="en-US" b="1" dirty="0" smtClean="0">
              <a:solidFill>
                <a:srgbClr val="459D2D"/>
              </a:solidFill>
              <a:ea typeface="Geneva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Most </a:t>
            </a: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appropriate ‘category’, ‘type’, ‘geography’ are selected </a:t>
            </a:r>
            <a:r>
              <a:rPr lang="en-US" b="1" dirty="0">
                <a:solidFill>
                  <a:srgbClr val="FF0000"/>
                </a:solidFill>
              </a:rPr>
              <a:t>(-)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2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143913123 - </a:t>
            </a:r>
            <a:r>
              <a:rPr lang="it-IT" dirty="0"/>
              <a:t>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62986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  <a:endParaRPr lang="en-US" sz="16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Assists customers as they address all aspects of the CAR – analysis, root cause statement, milestone, containment, verification, etc</a:t>
            </a:r>
            <a:r>
              <a:rPr lang="en-US" sz="1600" dirty="0" smtClean="0"/>
              <a:t>. </a:t>
            </a:r>
            <a:r>
              <a:rPr lang="en-US" sz="1600" b="1" dirty="0" smtClean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Verifies CARs </a:t>
            </a:r>
            <a:r>
              <a:rPr lang="en-US" sz="1600" dirty="0" smtClean="0"/>
              <a:t>timely </a:t>
            </a:r>
            <a:r>
              <a:rPr lang="en-US" sz="1600" b="1" dirty="0" smtClean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Analysis shows clear path to root cause and scope; stakeholders identified </a:t>
            </a:r>
            <a:r>
              <a:rPr lang="en-US" sz="1400" b="1" dirty="0" smtClean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r>
              <a:rPr lang="en-US" sz="1400" b="1" dirty="0" smtClean="0">
                <a:solidFill>
                  <a:srgbClr val="FF0000"/>
                </a:solidFill>
              </a:rPr>
              <a:t>(-)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Root </a:t>
            </a:r>
            <a:r>
              <a:rPr lang="en-US" sz="1600" dirty="0"/>
              <a:t>cause statement is succinct, reasonable, </a:t>
            </a:r>
            <a:r>
              <a:rPr lang="en-US" sz="1600" dirty="0" smtClean="0"/>
              <a:t>complete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Corrective </a:t>
            </a:r>
            <a:r>
              <a:rPr lang="en-US" sz="1600" dirty="0"/>
              <a:t>actions fix the objective evidence and other problems found; address entire root cause and scope. 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(</a:t>
            </a:r>
            <a:r>
              <a:rPr lang="en-US" sz="1600" dirty="0"/>
              <a:t>C) Milestones address containment &amp; owner’s verification; completed per milestone </a:t>
            </a:r>
            <a:r>
              <a:rPr lang="en-US" sz="1600" dirty="0" smtClean="0"/>
              <a:t>expectations</a:t>
            </a:r>
            <a:r>
              <a:rPr lang="en-US" sz="1600" b="1" dirty="0" smtClean="0">
                <a:solidFill>
                  <a:srgbClr val="FF0000"/>
                </a:solidFill>
              </a:rPr>
              <a:t>(-)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(</a:t>
            </a:r>
            <a:r>
              <a:rPr lang="en-US" sz="1600" dirty="0"/>
              <a:t>P) Verification per requirements </a:t>
            </a:r>
            <a:r>
              <a:rPr lang="en-US" sz="1600" b="1" dirty="0" smtClean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COLLABORATION: Leading &amp; Engaging / Teamwork / Communication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Provides pertinent feedback at appropriate times; shares information and keeps others informed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1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7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CAR Champion Calibration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CAR Review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8229601" cy="177393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Team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Tovia Bat-Leah (CAR </a:t>
            </a:r>
            <a:r>
              <a:rPr lang="en-US" dirty="0"/>
              <a:t>143913123 </a:t>
            </a:r>
            <a:r>
              <a:rPr lang="en-US" dirty="0" smtClean="0"/>
              <a:t>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Jeff Lietz  (CAR 143912892 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Kathy Lindstrom (CAR 143913435 Observation)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Jeff Lietz (</a:t>
            </a:r>
            <a:r>
              <a:rPr lang="en-US" dirty="0"/>
              <a:t>CAR 143913094 </a:t>
            </a:r>
            <a:r>
              <a:rPr lang="en-US" dirty="0" smtClean="0"/>
              <a:t>Exemplary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1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CAR </a:t>
            </a:r>
            <a:r>
              <a:rPr lang="en-US" dirty="0"/>
              <a:t>143913123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Finding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Presented by Tovia Bat-Leah</a:t>
            </a:r>
          </a:p>
        </p:txBody>
      </p:sp>
    </p:spTree>
    <p:extLst>
      <p:ext uri="{BB962C8B-B14F-4D97-AF65-F5344CB8AC3E}">
        <p14:creationId xmlns:p14="http://schemas.microsoft.com/office/powerpoint/2010/main" val="21295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CARs review 4th 2013</Template>
  <TotalTime>783</TotalTime>
  <Words>580</Words>
  <Application>Microsoft Office PowerPoint</Application>
  <PresentationFormat>On-screen Show (4:3)</PresentationFormat>
  <Paragraphs>82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CARs review 4th 2013</vt:lpstr>
      <vt:lpstr>CAR Review</vt:lpstr>
      <vt:lpstr>CAR 143913123</vt:lpstr>
      <vt:lpstr>CAR 143913123</vt:lpstr>
      <vt:lpstr>CAR 143913123</vt:lpstr>
      <vt:lpstr>CAR 143913123</vt:lpstr>
      <vt:lpstr>CAR 143913123 - CBS</vt:lpstr>
      <vt:lpstr>CAR 143913123 - CBS</vt:lpstr>
      <vt:lpstr>CAR Champion Calibration Meeting CAR Review</vt:lpstr>
      <vt:lpstr>CAR 143913123 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CBS Score Card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44</cp:revision>
  <dcterms:created xsi:type="dcterms:W3CDTF">2013-11-14T03:16:18Z</dcterms:created>
  <dcterms:modified xsi:type="dcterms:W3CDTF">2014-09-18T19:10:34Z</dcterms:modified>
</cp:coreProperties>
</file>