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5" r:id="rId3"/>
    <p:sldId id="296" r:id="rId4"/>
    <p:sldId id="297" r:id="rId5"/>
    <p:sldId id="29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8" autoAdjust="0"/>
    <p:restoredTop sz="94676" autoAdjust="0"/>
  </p:normalViewPr>
  <p:slideViewPr>
    <p:cSldViewPr>
      <p:cViewPr>
        <p:scale>
          <a:sx n="83" d="100"/>
          <a:sy n="83" d="100"/>
        </p:scale>
        <p:origin x="-8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7995-6EE7-4757-9C0D-A3B895CCDDBA}" type="datetimeFigureOut">
              <a:rPr lang="en-US" smtClean="0"/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A900-D911-4AC6-BB5C-816D2CC9C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2014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Julie Heinzinger</a:t>
            </a:r>
          </a:p>
          <a:p>
            <a:pPr marL="0" indent="0">
              <a:buNone/>
            </a:pPr>
            <a:r>
              <a:rPr lang="en-US" dirty="0" smtClean="0"/>
              <a:t>Mark Jessen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475" y="4379893"/>
            <a:ext cx="3141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Number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: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133912654 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133911539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133912730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133912451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CAR 133911539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80" y="1600200"/>
            <a:ext cx="645704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67000" y="1828800"/>
            <a:ext cx="1066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1822450"/>
            <a:ext cx="1066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3450" y="4419600"/>
            <a:ext cx="329769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Requirement matches Non-conformance and Objective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Evidence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6324600"/>
            <a:ext cx="242406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Standard category and Program correct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NVLAP response date included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581400" y="4819710"/>
            <a:ext cx="762000" cy="150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48000" y="50292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543800" y="373380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629400" y="4038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</p:cNvCxnSpPr>
          <p:nvPr/>
        </p:nvCxnSpPr>
        <p:spPr>
          <a:xfrm flipH="1" flipV="1">
            <a:off x="5715000" y="4343400"/>
            <a:ext cx="677299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133911539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5" y="2011361"/>
            <a:ext cx="6797629" cy="370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999" y="1600200"/>
            <a:ext cx="287129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Analysis identifies stakeholders and determines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Final root cause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2000310"/>
            <a:ext cx="685800" cy="81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962400"/>
            <a:ext cx="188705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Root Cause matches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39455" y="4114800"/>
            <a:ext cx="70374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6019800"/>
            <a:ext cx="219162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 Scope of Non-conformance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00" y="54864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133911539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6614734" cy="307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76400"/>
            <a:ext cx="219643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Category, Sector, Type, Geography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806035" y="1876455"/>
            <a:ext cx="927765" cy="156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5486400"/>
            <a:ext cx="247696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Corrective Action Plan matches Analysis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Containment and Verification addressed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" y="2076510"/>
            <a:ext cx="1447800" cy="81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 flipV="1">
            <a:off x="3657600" y="5105400"/>
            <a:ext cx="685800" cy="58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707818" y="2076510"/>
            <a:ext cx="425782" cy="133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076510"/>
            <a:ext cx="838200" cy="514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133911539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7897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17133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Milestones match analysis and Corrective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ction Plan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Containment and Verification addressed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Appropriate objective evidence attached (SOP, records of training and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Verification record)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4450556"/>
            <a:ext cx="4063933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– Corrective Action Plan states </a:t>
            </a:r>
            <a:r>
              <a:rPr lang="en-US" sz="1000" dirty="0"/>
              <a:t>Train all NA operations </a:t>
            </a:r>
            <a:endParaRPr lang="en-US" sz="1000" dirty="0" smtClean="0"/>
          </a:p>
          <a:p>
            <a:r>
              <a:rPr lang="en-US" sz="1000" dirty="0" smtClean="0"/>
              <a:t>management </a:t>
            </a:r>
            <a:r>
              <a:rPr lang="en-US" sz="1000" dirty="0"/>
              <a:t>team </a:t>
            </a:r>
            <a:r>
              <a:rPr lang="en-US" sz="1000" dirty="0" smtClean="0"/>
              <a:t>members – Milestone states </a:t>
            </a:r>
            <a:r>
              <a:rPr lang="en-US" sz="1000" dirty="0"/>
              <a:t>Training of Fremont </a:t>
            </a:r>
            <a:endParaRPr lang="en-US" sz="1000" dirty="0" smtClean="0"/>
          </a:p>
          <a:p>
            <a:r>
              <a:rPr lang="en-US" sz="1000" dirty="0" smtClean="0"/>
              <a:t>operations </a:t>
            </a:r>
            <a:r>
              <a:rPr lang="en-US" sz="1000" dirty="0"/>
              <a:t>managers/sales </a:t>
            </a:r>
            <a:r>
              <a:rPr lang="en-US" sz="1000" dirty="0" smtClean="0"/>
              <a:t>managers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27163"/>
            <a:ext cx="6378575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97300"/>
            <a:ext cx="6515100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05100" y="1057831"/>
            <a:ext cx="27879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CBS Met for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48734"/>
            <a:ext cx="461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Exemplary CAR 133911539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5792</TotalTime>
  <Words>143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Q1 2014 CAR Analysis</vt:lpstr>
      <vt:lpstr>Exemplary CAR 133911539</vt:lpstr>
      <vt:lpstr>Exemplary CAR 133911539</vt:lpstr>
      <vt:lpstr>Exemplary CAR 133911539</vt:lpstr>
      <vt:lpstr>Exemplary CAR 133911539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184</cp:revision>
  <dcterms:created xsi:type="dcterms:W3CDTF">2012-11-25T20:01:34Z</dcterms:created>
  <dcterms:modified xsi:type="dcterms:W3CDTF">2014-03-07T16:06:10Z</dcterms:modified>
</cp:coreProperties>
</file>