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8" autoAdjust="0"/>
    <p:restoredTop sz="94698" autoAdjust="0"/>
  </p:normalViewPr>
  <p:slideViewPr>
    <p:cSldViewPr>
      <p:cViewPr>
        <p:scale>
          <a:sx n="80" d="100"/>
          <a:sy n="80" d="100"/>
        </p:scale>
        <p:origin x="-950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CE2D2-3D15-45D5-8474-FEB7D6230561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C324F-184F-4E4D-BC78-9D70AFA9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0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8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9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5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6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AD96-F350-48C8-B380-C6CAC908DFC1}" type="datetimeFigureOut">
              <a:rPr lang="en-US" smtClean="0"/>
              <a:t>8/20/2013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609600"/>
            <a:ext cx="68675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4576763"/>
            <a:ext cx="68961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762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123910534		Exemplary Finding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123910534		Exemplary Finding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1" cy="36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4267200"/>
            <a:ext cx="9115425" cy="292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3500" y="997892"/>
            <a:ext cx="366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Clean, clear analysis: shows who was involved, what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 smtClean="0">
                <a:solidFill>
                  <a:srgbClr val="FF0000"/>
                </a:solidFill>
              </a:rPr>
              <a:t>pecific issue was (where </a:t>
            </a:r>
            <a:r>
              <a:rPr lang="en-US" sz="1200" dirty="0" err="1" smtClean="0">
                <a:solidFill>
                  <a:srgbClr val="FF0000"/>
                </a:solidFill>
              </a:rPr>
              <a:t>traceback</a:t>
            </a:r>
            <a:r>
              <a:rPr lang="en-US" sz="1200" dirty="0" smtClean="0">
                <a:solidFill>
                  <a:srgbClr val="FF0000"/>
                </a:solidFill>
              </a:rPr>
              <a:t> was not required).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RC Statement is clear and concise.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4540121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Clear and Concise.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47800"/>
            <a:ext cx="69151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4425" y="46577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123910534	Containment and Training Milestone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1762125"/>
            <a:ext cx="3103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Combined containment and training in 1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milestone. Trained the entire equipment team.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Provided training materials, attendance and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 updated LEM record.</a:t>
            </a:r>
          </a:p>
        </p:txBody>
      </p:sp>
    </p:spTree>
    <p:extLst>
      <p:ext uri="{BB962C8B-B14F-4D97-AF65-F5344CB8AC3E}">
        <p14:creationId xmlns:p14="http://schemas.microsoft.com/office/powerpoint/2010/main" val="7406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514475"/>
            <a:ext cx="69818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533400"/>
            <a:ext cx="506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123910534		Verification Milestone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6520" y="1828800"/>
            <a:ext cx="3115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Showed evidence of effectiveness –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Even though no instances for Brea, showed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Other WCD offices who had also received the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Training. Final verification shows a Brea record.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49" y="152400"/>
            <a:ext cx="9035236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24" y="3462338"/>
            <a:ext cx="9094585" cy="32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78548" y="304800"/>
            <a:ext cx="314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123910534 – CAR Effectiveness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2807" y="2543175"/>
            <a:ext cx="199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Excellent – showing the LEM Screen shot for verification.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Jessen, Mark D.</dc:creator>
  <cp:lastModifiedBy>Allison, Cheryl</cp:lastModifiedBy>
  <cp:revision>72</cp:revision>
  <dcterms:created xsi:type="dcterms:W3CDTF">2013-05-15T16:32:05Z</dcterms:created>
  <dcterms:modified xsi:type="dcterms:W3CDTF">2013-08-20T15:10:16Z</dcterms:modified>
</cp:coreProperties>
</file>