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91" r:id="rId3"/>
    <p:sldId id="292" r:id="rId4"/>
    <p:sldId id="293" r:id="rId5"/>
    <p:sldId id="294" r:id="rId6"/>
    <p:sldId id="299" r:id="rId7"/>
    <p:sldId id="295" r:id="rId8"/>
    <p:sldId id="296" r:id="rId9"/>
    <p:sldId id="297" r:id="rId10"/>
    <p:sldId id="298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72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606540-3BDC-4435-B5B5-656AE6D6156E}" type="datetime1">
              <a:rPr lang="en-US"/>
              <a:pPr/>
              <a:t>5/4/2012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81FDCD-7927-4562-90E2-ACCC3BFC57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1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6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smtClean="0"/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6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7D4D54-1719-4E94-BD75-A6BB737B0B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4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BB0AD0-7DD7-45E0-A308-C04340A3D3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7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254B06-06CE-42D4-B980-BDC0ACCCFA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5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93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F5CBA4-EF52-437F-BAE6-D128144188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6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2E6951-2A64-4469-B501-CB52460C9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1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D9E7D6-17E8-460E-B9B6-2DBFB49290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7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52ED893-CB73-401D-BB3B-DD9C273D3E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6319838" cy="1398588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Geneva" charset="0"/>
              </a:rPr>
              <a:t>CAR Calibration Session</a:t>
            </a:r>
            <a:br>
              <a:rPr lang="en-US" smtClean="0">
                <a:latin typeface="Arial" charset="0"/>
                <a:ea typeface="Geneva" charset="0"/>
              </a:rPr>
            </a:br>
            <a:r>
              <a:rPr lang="en-US" smtClean="0">
                <a:latin typeface="Arial" charset="0"/>
                <a:ea typeface="Geneva" charset="0"/>
              </a:rPr>
              <a:t>“Good” CAR, “Bad” CAR Review </a:t>
            </a:r>
            <a:br>
              <a:rPr lang="en-US" smtClean="0">
                <a:latin typeface="Arial" charset="0"/>
                <a:ea typeface="Geneva" charset="0"/>
              </a:rPr>
            </a:br>
            <a:endParaRPr lang="en-US" smtClean="0">
              <a:latin typeface="Arial" charset="0"/>
              <a:ea typeface="Geneva" charset="0"/>
            </a:endParaRP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457200" y="3959225"/>
            <a:ext cx="6467475" cy="17748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Team A:  J. Y. Lee, WeiBeng Leong, Simy Li, Thomas Kestner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May </a:t>
            </a:r>
            <a:r>
              <a:rPr lang="en-US" dirty="0" smtClean="0">
                <a:latin typeface="Arial" charset="0"/>
                <a:cs typeface="Arial" charset="0"/>
              </a:rPr>
              <a:t>2, </a:t>
            </a:r>
            <a:r>
              <a:rPr lang="en-US" dirty="0" smtClean="0">
                <a:latin typeface="Arial" charset="0"/>
                <a:cs typeface="Arial" charset="0"/>
              </a:rPr>
              <a:t>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8418513" y="6459538"/>
            <a:ext cx="6413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C3243DDA-8713-4A5F-983C-A86CDEC1FD13}" type="slidenum">
              <a:rPr lang="en-US" altLang="ko-KR"/>
              <a:pPr eaLnBrk="1" hangingPunct="1"/>
              <a:t>10</a:t>
            </a:fld>
            <a:endParaRPr lang="en-US" altLang="ko-KR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ea typeface="Geneva"/>
                <a:cs typeface="Geneva"/>
              </a:rPr>
              <a:t>Good CAR – Sample 1 </a:t>
            </a:r>
          </a:p>
        </p:txBody>
      </p:sp>
      <p:sp>
        <p:nvSpPr>
          <p:cNvPr id="15364" name="TextBox 2"/>
          <p:cNvSpPr txBox="1">
            <a:spLocks noChangeArrowheads="1"/>
          </p:cNvSpPr>
          <p:nvPr/>
        </p:nvSpPr>
        <p:spPr bwMode="auto">
          <a:xfrm>
            <a:off x="476250" y="819150"/>
            <a:ext cx="3364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dirty="0">
                <a:cs typeface="Arial" pitchFamily="34" charset="0"/>
              </a:rPr>
              <a:t>CAR Number</a:t>
            </a:r>
            <a:r>
              <a:rPr lang="en-US" dirty="0" smtClean="0">
                <a:cs typeface="Arial" pitchFamily="34" charset="0"/>
              </a:rPr>
              <a:t>: 11399735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00" y="1342733"/>
            <a:ext cx="6620799" cy="41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Sample 3 Good CAR No. 113910033</a:t>
            </a:r>
            <a:endParaRPr lang="en-US" smtClean="0">
              <a:latin typeface="Arial" charset="0"/>
              <a:ea typeface="Geneva" charset="0"/>
            </a:endParaRP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8D53729B-97F8-4CE4-946C-5E1E65CD78AA}" type="slidenum">
              <a:rPr lang="en-US"/>
              <a:pPr eaLnBrk="1" hangingPunct="1"/>
              <a:t>2</a:t>
            </a:fld>
            <a:endParaRPr lang="en-US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824038"/>
            <a:ext cx="81153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Sample 3 Good CAR No. 113910033</a:t>
            </a:r>
            <a:endParaRPr lang="en-US" smtClean="0">
              <a:latin typeface="Arial" charset="0"/>
              <a:ea typeface="Geneva" charset="0"/>
            </a:endParaRP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AED936F5-1086-4577-ACA4-4189B5D61E8B}" type="slidenum">
              <a:rPr lang="en-US"/>
              <a:pPr eaLnBrk="1" hangingPunct="1"/>
              <a:t>3</a:t>
            </a:fld>
            <a:endParaRPr lang="en-US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66800"/>
            <a:ext cx="83534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Sample 3 Good CAR No. 113910033</a:t>
            </a:r>
            <a:endParaRPr lang="en-US" smtClean="0">
              <a:latin typeface="Arial" charset="0"/>
              <a:ea typeface="Geneva" charset="0"/>
            </a:endParaRP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6BBC6A57-7471-43C2-854B-E254E8D89515}" type="slidenum">
              <a:rPr lang="en-US"/>
              <a:pPr eaLnBrk="1" hangingPunct="1"/>
              <a:t>4</a:t>
            </a:fld>
            <a:endParaRPr lang="en-US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2296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Sample 3 Good CAR No. 113910033</a:t>
            </a:r>
            <a:br>
              <a:rPr lang="en-US" smtClean="0">
                <a:latin typeface="Arial" charset="0"/>
                <a:cs typeface="Arial" charset="0"/>
              </a:rPr>
            </a:br>
            <a:r>
              <a:rPr lang="en-US" smtClean="0">
                <a:latin typeface="Arial" charset="0"/>
                <a:cs typeface="Arial" charset="0"/>
              </a:rPr>
              <a:t>Discussion</a:t>
            </a:r>
            <a:endParaRPr lang="en-US" smtClean="0">
              <a:latin typeface="Arial" charset="0"/>
              <a:ea typeface="Genev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3538"/>
            <a:ext cx="8229600" cy="4492625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dirty="0" smtClean="0"/>
              <a:t>Very clear &amp; logical analysis. Staff can easily understand whole story in a very short time. (Compare to many other long analysis CARs, staff may need to read many times and still not clear what happened.)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dirty="0" smtClean="0"/>
              <a:t>Clear root cause that is concluded based on clear analysis</a:t>
            </a:r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E03E4C6B-7E34-4DFC-8441-B733E0CE6054}" type="slidenum">
              <a:rPr lang="en-US"/>
              <a:pPr eaLnBrk="1" hangingPunct="1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552450" y="2962275"/>
            <a:ext cx="8196263" cy="1160463"/>
          </a:xfrm>
        </p:spPr>
        <p:txBody>
          <a:bodyPr/>
          <a:lstStyle/>
          <a:p>
            <a:pPr algn="ctr" eaLnBrk="1" hangingPunct="1"/>
            <a:r>
              <a:rPr lang="en-US" altLang="ko-KR" sz="3200" smtClean="0">
                <a:latin typeface="Arial" pitchFamily="34" charset="0"/>
                <a:ea typeface="Geneva"/>
                <a:cs typeface="Geneva"/>
              </a:rPr>
              <a:t>Case Study</a:t>
            </a:r>
            <a:endParaRPr lang="en-US" altLang="ko-KR" smtClean="0">
              <a:latin typeface="Arial" pitchFamily="34" charset="0"/>
              <a:ea typeface="Geneva"/>
              <a:cs typeface="Genev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0487" y="685800"/>
            <a:ext cx="390369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Team:  John Pallanti, Chris Nicastro,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Gary Gardell, Kathy Lindstrom</a:t>
            </a:r>
          </a:p>
        </p:txBody>
      </p:sp>
    </p:spTree>
    <p:extLst>
      <p:ext uri="{BB962C8B-B14F-4D97-AF65-F5344CB8AC3E}">
        <p14:creationId xmlns:p14="http://schemas.microsoft.com/office/powerpoint/2010/main" val="1340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8418513" y="6459538"/>
            <a:ext cx="6413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8A250CE4-6856-42E8-9494-321F2D51717E}" type="slidenum">
              <a:rPr lang="en-US" altLang="ko-KR"/>
              <a:pPr eaLnBrk="1" hangingPunct="1"/>
              <a:t>7</a:t>
            </a:fld>
            <a:endParaRPr lang="en-US" altLang="ko-KR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114300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ea typeface="Geneva"/>
                <a:cs typeface="Geneva"/>
              </a:rPr>
              <a:t>Good CAR – Sample 1 </a:t>
            </a:r>
          </a:p>
        </p:txBody>
      </p:sp>
      <p:sp>
        <p:nvSpPr>
          <p:cNvPr id="13316" name="TextBox 2"/>
          <p:cNvSpPr txBox="1">
            <a:spLocks noChangeArrowheads="1"/>
          </p:cNvSpPr>
          <p:nvPr/>
        </p:nvSpPr>
        <p:spPr bwMode="auto">
          <a:xfrm>
            <a:off x="476250" y="704850"/>
            <a:ext cx="41871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dirty="0">
                <a:cs typeface="Arial" pitchFamily="34" charset="0"/>
              </a:rPr>
              <a:t>CAR Number</a:t>
            </a:r>
            <a:r>
              <a:rPr lang="en-US" dirty="0" smtClean="0">
                <a:cs typeface="Arial" pitchFamily="34" charset="0"/>
              </a:rPr>
              <a:t>: </a:t>
            </a:r>
            <a:r>
              <a:rPr lang="en-US" dirty="0"/>
              <a:t>11399735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8" y="1071233"/>
            <a:ext cx="6868484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Good CAR Sample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2682"/>
            <a:ext cx="3180080" cy="472440"/>
          </a:xfrm>
        </p:spPr>
        <p:txBody>
          <a:bodyPr/>
          <a:lstStyle/>
          <a:p>
            <a:r>
              <a:rPr lang="en-US" dirty="0" smtClean="0"/>
              <a:t>CAR Number 11399735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4A591-F838-422B-8FD6-8829045D66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03" y="1687234"/>
            <a:ext cx="6611273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5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8418513" y="6459538"/>
            <a:ext cx="6413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8AC97204-84DB-4B3E-B2F3-926730E1CED3}" type="slidenum">
              <a:rPr lang="en-US" altLang="ko-KR"/>
              <a:pPr eaLnBrk="1" hangingPunct="1"/>
              <a:t>9</a:t>
            </a:fld>
            <a:endParaRPr lang="en-US" altLang="ko-KR"/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ea typeface="Geneva"/>
                <a:cs typeface="Geneva"/>
              </a:rPr>
              <a:t>Good CAR – Sample 1 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76250" y="773113"/>
            <a:ext cx="26938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dirty="0">
                <a:cs typeface="Arial" pitchFamily="34" charset="0"/>
              </a:rPr>
              <a:t>CAR Number: </a:t>
            </a:r>
            <a:r>
              <a:rPr lang="en-US" dirty="0"/>
              <a:t>11399735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79" y="1118865"/>
            <a:ext cx="6744642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</TotalTime>
  <Words>160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ULTemplate</vt:lpstr>
      <vt:lpstr>CAR Calibration Session “Good” CAR, “Bad” CAR Review  </vt:lpstr>
      <vt:lpstr>Sample 3 Good CAR No. 113910033</vt:lpstr>
      <vt:lpstr>Sample 3 Good CAR No. 113910033</vt:lpstr>
      <vt:lpstr>Sample 3 Good CAR No. 113910033</vt:lpstr>
      <vt:lpstr>Sample 3 Good CAR No. 113910033 Discussion</vt:lpstr>
      <vt:lpstr>Case Study</vt:lpstr>
      <vt:lpstr>Good CAR – Sample 1 </vt:lpstr>
      <vt:lpstr>Good CAR Sample 1</vt:lpstr>
      <vt:lpstr>Good CAR – Sample 1 </vt:lpstr>
      <vt:lpstr>Good CAR – Sample 1 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Cheryl Allison</cp:lastModifiedBy>
  <cp:revision>116</cp:revision>
  <dcterms:created xsi:type="dcterms:W3CDTF">2010-12-21T03:48:07Z</dcterms:created>
  <dcterms:modified xsi:type="dcterms:W3CDTF">2012-05-04T15:24:20Z</dcterms:modified>
</cp:coreProperties>
</file>