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9" r:id="rId2"/>
    <p:sldId id="479" r:id="rId3"/>
    <p:sldId id="475" r:id="rId4"/>
    <p:sldId id="476" r:id="rId5"/>
    <p:sldId id="477" r:id="rId6"/>
    <p:sldId id="478" r:id="rId7"/>
  </p:sldIdLst>
  <p:sldSz cx="9144000" cy="6858000" type="screen4x3"/>
  <p:notesSz cx="6807200" cy="99393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C835"/>
    <a:srgbClr val="FF6600"/>
    <a:srgbClr val="939598"/>
    <a:srgbClr val="96C547"/>
    <a:srgbClr val="6EC1BC"/>
    <a:srgbClr val="F18307"/>
    <a:srgbClr val="459D2D"/>
    <a:srgbClr val="1B808E"/>
    <a:srgbClr val="C1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4286" autoAdjust="0"/>
    <p:restoredTop sz="36224" autoAdjust="0"/>
  </p:normalViewPr>
  <p:slideViewPr>
    <p:cSldViewPr snapToGrid="0" snapToObjects="1" showGuides="1">
      <p:cViewPr>
        <p:scale>
          <a:sx n="70" d="100"/>
          <a:sy n="70" d="100"/>
        </p:scale>
        <p:origin x="-1094" y="-206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9DEDED-54E8-4BB0-926E-0F2B238F405F}" type="datetime1">
              <a:rPr lang="en-US"/>
              <a:pPr/>
              <a:t>1/3/2013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38673AC-55F3-4E22-A335-E984220EAE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57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F8B34F-33E6-4EEA-9A54-FB620A2104E1}" type="datetime1">
              <a:rPr lang="en-US"/>
              <a:pPr/>
              <a:t>1/3/2013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4922C2-942D-4905-B34E-0F633114CE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14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9" r="-2914"/>
          <a:stretch>
            <a:fillRect/>
          </a:stretch>
        </p:blipFill>
        <p:spPr bwMode="auto">
          <a:xfrm>
            <a:off x="0" y="338138"/>
            <a:ext cx="291782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6608763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1000">
                <a:solidFill>
                  <a:srgbClr val="000000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306" y="2534248"/>
            <a:ext cx="5555894" cy="1399032"/>
          </a:xfrm>
        </p:spPr>
        <p:txBody>
          <a:bodyPr/>
          <a:lstStyle>
            <a:lvl1pPr algn="r">
              <a:defRPr sz="30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306" y="3961120"/>
            <a:ext cx="5555894" cy="1773936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F56632-F21B-43C7-A157-F1A93EFDCAC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pattern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A30CB32-A5D8-4CB0-BE8D-2B75CEE24D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B100E-81FE-4393-867A-EC042D5CBDE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442B1C-BC27-4ACF-8973-51C8FB406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518DA6-E50D-4A25-BF00-6705D98B890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A37AF12-A89B-4622-861F-26D37CEB00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316A17D-27E4-4BD4-91A4-CE02046E3E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0BD708-33C6-476A-8693-C954F8DA8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5AA60F-2F69-4118-8295-DBE5382D1A4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 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57"/>
          <a:stretch>
            <a:fillRect/>
          </a:stretch>
        </p:blipFill>
        <p:spPr bwMode="auto">
          <a:xfrm>
            <a:off x="0" y="336550"/>
            <a:ext cx="2935288" cy="3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6608763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sz="1000">
                <a:solidFill>
                  <a:srgbClr val="FFFFFF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306" y="2534248"/>
            <a:ext cx="5555894" cy="1399032"/>
          </a:xfrm>
        </p:spPr>
        <p:txBody>
          <a:bodyPr/>
          <a:lstStyle>
            <a:lvl1pPr algn="r">
              <a:defRPr sz="3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5306" y="3961120"/>
            <a:ext cx="5555894" cy="1773936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7EDAAF-C418-4DE9-928E-28A0099A84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18698B-1984-4A0C-9335-08346869EC6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4C22A9-E8D3-4697-808F-817BF79BEC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8227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8825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defRPr sz="20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8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6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6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7EE765-18C0-4BC9-82F5-4ED8E54EF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785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 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482600"/>
            <a:ext cx="814387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488950"/>
            <a:ext cx="814387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00"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4126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59352"/>
            <a:ext cx="554126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L 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328613"/>
            <a:ext cx="2835275" cy="3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2343150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FFFFFF"/>
                </a:solidFill>
                <a:cs typeface="Arial" charset="0"/>
              </a:rPr>
              <a:t>© 2011 Underwriters Laboratories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34248"/>
            <a:ext cx="5555894" cy="1399032"/>
          </a:xfrm>
        </p:spPr>
        <p:txBody>
          <a:bodyPr/>
          <a:lstStyle>
            <a:lvl1pPr algn="l">
              <a:defRPr sz="3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61120"/>
            <a:ext cx="5555894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F83F8E-FC28-46DF-9019-30A4322D2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45450" y="6378575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fld id="{78C78942-B66F-4F97-92D2-CD479B1BE3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D9F5AA-A384-4EDE-964E-B3E14D40EA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328613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279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577B40-8226-4B72-BB70-7424A89058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4432300" y="6386513"/>
            <a:ext cx="2895600" cy="365125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sz="700" dirty="0">
                <a:solidFill>
                  <a:schemeClr val="accent1"/>
                </a:solidFill>
              </a:rPr>
              <a:t>Disclaimer goes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64A181-32C0-4B76-9C51-AFF63637AA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8651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UL Advanced Red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386513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3E3E256E-47C9-4E7F-894C-0F3D397BD5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  <p:sldLayoutId id="2147484068" r:id="rId18"/>
    <p:sldLayoutId id="2147484069" r:id="rId19"/>
    <p:sldLayoutId id="2147484070" r:id="rId20"/>
    <p:sldLayoutId id="2147484071" r:id="rId21"/>
    <p:sldLayoutId id="2147484072" r:id="rId22"/>
    <p:sldLayoutId id="2147484073" r:id="rId23"/>
    <p:sldLayoutId id="2147484074" r:id="rId24"/>
    <p:sldLayoutId id="2147484075" r:id="rId25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0" fontAlgn="base" hangingPunct="0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accent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ctrTitle"/>
          </p:nvPr>
        </p:nvSpPr>
        <p:spPr>
          <a:xfrm>
            <a:off x="457200" y="2165154"/>
            <a:ext cx="6161964" cy="1398588"/>
          </a:xfrm>
        </p:spPr>
        <p:txBody>
          <a:bodyPr/>
          <a:lstStyle/>
          <a:p>
            <a:pPr eaLnBrk="1" hangingPunct="1"/>
            <a:r>
              <a:rPr lang="en-US" altLang="ja-JP" sz="2400" dirty="0"/>
              <a:t>CAR Administrator Calibration Meeting</a:t>
            </a:r>
            <a:r>
              <a:rPr lang="en-US" altLang="ja-JP" sz="2400" dirty="0" smtClean="0">
                <a:latin typeface="Arial" charset="0"/>
                <a:ea typeface="Geneva" charset="0"/>
              </a:rPr>
              <a:t/>
            </a:r>
            <a:br>
              <a:rPr lang="en-US" altLang="ja-JP" sz="2400" dirty="0" smtClean="0">
                <a:latin typeface="Arial" charset="0"/>
                <a:ea typeface="Geneva" charset="0"/>
              </a:rPr>
            </a:br>
            <a:r>
              <a:rPr lang="en-US" altLang="ja-JP" sz="2400" dirty="0" smtClean="0">
                <a:latin typeface="Arial" charset="0"/>
                <a:ea typeface="Geneva" charset="0"/>
              </a:rPr>
              <a:t>- Good and Bad CARs -</a:t>
            </a:r>
            <a:endParaRPr lang="en-US" sz="2400" dirty="0" smtClean="0">
              <a:latin typeface="Arial" charset="0"/>
              <a:ea typeface="Geneva" charset="0"/>
            </a:endParaRPr>
          </a:p>
        </p:txBody>
      </p:sp>
      <p:sp>
        <p:nvSpPr>
          <p:cNvPr id="30723" name="Subtitle 2"/>
          <p:cNvSpPr>
            <a:spLocks noGrp="1"/>
          </p:cNvSpPr>
          <p:nvPr>
            <p:ph type="subTitle" idx="1"/>
          </p:nvPr>
        </p:nvSpPr>
        <p:spPr>
          <a:xfrm>
            <a:off x="457200" y="3959225"/>
            <a:ext cx="7485797" cy="1774825"/>
          </a:xfrm>
        </p:spPr>
        <p:txBody>
          <a:bodyPr>
            <a:normAutofit fontScale="92500" lnSpcReduction="20000"/>
          </a:bodyPr>
          <a:lstStyle/>
          <a:p>
            <a:endParaRPr lang="en-US" altLang="ja-JP" dirty="0" smtClean="0">
              <a:latin typeface="Arial" charset="0"/>
              <a:cs typeface="Arial" charset="0"/>
            </a:endParaRPr>
          </a:p>
          <a:p>
            <a:endParaRPr lang="en-US" altLang="ja-JP" dirty="0">
              <a:latin typeface="Arial" charset="0"/>
              <a:cs typeface="Arial" charset="0"/>
            </a:endParaRPr>
          </a:p>
          <a:p>
            <a:endParaRPr lang="en-US" altLang="ja-JP" dirty="0" smtClean="0">
              <a:latin typeface="Arial" charset="0"/>
              <a:cs typeface="Arial" charset="0"/>
            </a:endParaRPr>
          </a:p>
          <a:p>
            <a:endParaRPr lang="en-US" altLang="ja-JP" dirty="0" smtClean="0">
              <a:latin typeface="Arial" charset="0"/>
              <a:cs typeface="Arial" charset="0"/>
            </a:endParaRPr>
          </a:p>
          <a:p>
            <a:endParaRPr lang="en-US" altLang="ja-JP" dirty="0" smtClean="0">
              <a:latin typeface="Arial" charset="0"/>
              <a:cs typeface="Arial" charset="0"/>
            </a:endParaRPr>
          </a:p>
          <a:p>
            <a:r>
              <a:rPr lang="en-US" altLang="ja-JP" dirty="0" smtClean="0">
                <a:latin typeface="+mj-lt"/>
                <a:cs typeface="Arial" charset="0"/>
              </a:rPr>
              <a:t>November 26 2012</a:t>
            </a:r>
          </a:p>
          <a:p>
            <a:r>
              <a:rPr lang="en-US" altLang="ja-JP" dirty="0">
                <a:latin typeface="+mj-lt"/>
              </a:rPr>
              <a:t>Team A: </a:t>
            </a:r>
            <a:r>
              <a:rPr lang="en-US" altLang="ja-JP" dirty="0" smtClean="0">
                <a:latin typeface="+mj-lt"/>
              </a:rPr>
              <a:t>Ronald </a:t>
            </a:r>
            <a:r>
              <a:rPr lang="en-US" altLang="ja-JP" dirty="0">
                <a:latin typeface="+mj-lt"/>
              </a:rPr>
              <a:t>Tse, Ravi V, Jacky Wu, Kila Yang, Motomu Kawano</a:t>
            </a:r>
            <a:endParaRPr lang="ja-JP" altLang="ja-JP" dirty="0">
              <a:latin typeface="+mj-lt"/>
            </a:endParaRPr>
          </a:p>
          <a:p>
            <a:endParaRPr lang="en-US" altLang="ja-JP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13121"/>
            <a:ext cx="8229600" cy="1143000"/>
          </a:xfrm>
        </p:spPr>
        <p:txBody>
          <a:bodyPr/>
          <a:lstStyle/>
          <a:p>
            <a:pPr algn="ctr"/>
            <a:r>
              <a:rPr kumimoji="1" lang="en-US" altLang="ja-JP" b="0" dirty="0">
                <a:latin typeface="Arial" pitchFamily="34" charset="0"/>
                <a:cs typeface="Arial" pitchFamily="34" charset="0"/>
              </a:rPr>
              <a:t>Good </a:t>
            </a:r>
            <a:r>
              <a:rPr kumimoji="1" lang="en-US" altLang="ja-JP" b="0" dirty="0" smtClean="0">
                <a:latin typeface="Arial" pitchFamily="34" charset="0"/>
                <a:cs typeface="Arial" pitchFamily="34" charset="0"/>
              </a:rPr>
              <a:t>CARs: </a:t>
            </a:r>
            <a:r>
              <a:rPr lang="en-US" altLang="ja-JP" b="0" dirty="0" smtClean="0">
                <a:cs typeface="Arial" charset="0"/>
              </a:rPr>
              <a:t>No</a:t>
            </a:r>
            <a:r>
              <a:rPr lang="en-US" altLang="ja-JP" b="0" dirty="0">
                <a:cs typeface="Arial" charset="0"/>
              </a:rPr>
              <a:t>. </a:t>
            </a:r>
            <a:r>
              <a:rPr lang="en-US" altLang="ja-JP" b="0" dirty="0"/>
              <a:t>123911157 (V </a:t>
            </a:r>
            <a:r>
              <a:rPr lang="en-US" altLang="ja-JP" b="0" dirty="0" smtClean="0"/>
              <a:t>Ravichander)</a:t>
            </a:r>
            <a:endParaRPr kumimoji="1" lang="ja-JP" altLang="en-US" b="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7AF12-A89B-4622-861F-26D37CEB00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0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Good CAR No. </a:t>
            </a:r>
            <a:r>
              <a:rPr lang="en-US" dirty="0"/>
              <a:t>123911157</a:t>
            </a:r>
            <a:endParaRPr lang="en-US" dirty="0" smtClean="0">
              <a:latin typeface="Arial" charset="0"/>
              <a:ea typeface="Geneva" charset="0"/>
            </a:endParaRP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8D53729B-97F8-4CE4-946C-5E1E65CD78AA}" type="slidenum">
              <a:rPr lang="en-US"/>
              <a:pPr eaLnBrk="1" hangingPunct="1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13" y="900113"/>
            <a:ext cx="7381794" cy="537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9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AED936F5-1086-4577-ACA4-4189B5D61E8B}" type="slidenum">
              <a:rPr lang="en-US"/>
              <a:pPr eaLnBrk="1" hangingPunct="1"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8" y="1606511"/>
            <a:ext cx="8001942" cy="271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1911438" y="1629661"/>
            <a:ext cx="2556396" cy="27898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11438" y="1897808"/>
            <a:ext cx="2556396" cy="27898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11438" y="2418668"/>
            <a:ext cx="2556396" cy="27898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020431" y="1491049"/>
            <a:ext cx="2498992" cy="556207"/>
          </a:xfrm>
          <a:prstGeom prst="wedgeRoundRectCallout">
            <a:avLst>
              <a:gd name="adj1" fmla="val -71609"/>
              <a:gd name="adj2" fmla="val 2009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 smtClean="0">
                <a:solidFill>
                  <a:schemeClr val="accent1"/>
                </a:solidFill>
              </a:rPr>
              <a:t>Analysis &amp; Root Cause : </a:t>
            </a:r>
            <a:r>
              <a:rPr lang="en-US" sz="1500" dirty="0" smtClean="0">
                <a:solidFill>
                  <a:schemeClr val="accent1"/>
                </a:solidFill>
              </a:rPr>
              <a:t>Not Required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171678" y="2280056"/>
            <a:ext cx="2943221" cy="556207"/>
          </a:xfrm>
          <a:prstGeom prst="wedgeRoundRectCallout">
            <a:avLst>
              <a:gd name="adj1" fmla="val -74388"/>
              <a:gd name="adj2" fmla="val -71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 smtClean="0">
                <a:solidFill>
                  <a:schemeClr val="accent1"/>
                </a:solidFill>
              </a:rPr>
              <a:t>Scope of Nonconformance: </a:t>
            </a:r>
            <a:r>
              <a:rPr lang="en-US" sz="1500" dirty="0" smtClean="0">
                <a:solidFill>
                  <a:schemeClr val="accent1"/>
                </a:solidFill>
              </a:rPr>
              <a:t>Not required or Same as NC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911438" y="2836263"/>
            <a:ext cx="2556396" cy="27898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5125379" y="2988663"/>
            <a:ext cx="2943221" cy="556207"/>
          </a:xfrm>
          <a:prstGeom prst="wedgeRoundRectCallout">
            <a:avLst>
              <a:gd name="adj1" fmla="val -72028"/>
              <a:gd name="adj2" fmla="val -4858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 smtClean="0">
                <a:solidFill>
                  <a:schemeClr val="accent1"/>
                </a:solidFill>
              </a:rPr>
              <a:t>Category:                                  </a:t>
            </a:r>
            <a:r>
              <a:rPr lang="en-US" sz="1500" dirty="0" smtClean="0">
                <a:solidFill>
                  <a:schemeClr val="accent1"/>
                </a:solidFill>
              </a:rPr>
              <a:t>Root cause not required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50915" y="3949362"/>
            <a:ext cx="7166168" cy="36801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5102229" y="4692070"/>
            <a:ext cx="2943221" cy="556207"/>
          </a:xfrm>
          <a:prstGeom prst="wedgeRoundRectCallout">
            <a:avLst>
              <a:gd name="adj1" fmla="val -77534"/>
              <a:gd name="adj2" fmla="val -12141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 smtClean="0">
                <a:solidFill>
                  <a:schemeClr val="accent1"/>
                </a:solidFill>
              </a:rPr>
              <a:t>Corrective action plan:                                  </a:t>
            </a:r>
            <a:r>
              <a:rPr lang="en-US" sz="1500" dirty="0" smtClean="0">
                <a:solidFill>
                  <a:schemeClr val="accent1"/>
                </a:solidFill>
              </a:rPr>
              <a:t>Fixed the objective evidence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accent1"/>
                </a:solidFill>
                <a:latin typeface="Arial"/>
                <a:ea typeface="Geneva" charset="-128"/>
                <a:cs typeface="Geneva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  <a:ea typeface="Geneva" charset="-128"/>
                <a:cs typeface="Geneva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Helvetica" charset="0"/>
              </a:defRPr>
            </a:lvl9pPr>
          </a:lstStyle>
          <a:p>
            <a:r>
              <a:rPr lang="en-US" smtClean="0">
                <a:latin typeface="Arial" charset="0"/>
                <a:cs typeface="Arial" charset="0"/>
              </a:rPr>
              <a:t>Good CAR No. </a:t>
            </a:r>
            <a:r>
              <a:rPr lang="en-US" smtClean="0"/>
              <a:t>123911157</a:t>
            </a:r>
            <a:endParaRPr lang="en-US" dirty="0" smtClean="0">
              <a:latin typeface="Arial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2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6BBC6A57-7471-43C2-854B-E254E8D89515}" type="slidenum">
              <a:rPr lang="en-US"/>
              <a:pPr eaLnBrk="1" hangingPunct="1"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76" y="750313"/>
            <a:ext cx="7034815" cy="3454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878706" y="1107503"/>
            <a:ext cx="6042961" cy="281462"/>
          </a:xfrm>
          <a:prstGeom prst="roundRect">
            <a:avLst>
              <a:gd name="adj" fmla="val 5967"/>
            </a:avLst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220181" y="1782470"/>
            <a:ext cx="3466619" cy="556207"/>
          </a:xfrm>
          <a:prstGeom prst="wedgeRoundRectCallout">
            <a:avLst>
              <a:gd name="adj1" fmla="val -77534"/>
              <a:gd name="adj2" fmla="val -12141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 smtClean="0">
                <a:solidFill>
                  <a:schemeClr val="accent1"/>
                </a:solidFill>
              </a:rPr>
              <a:t>Milestone:                                  </a:t>
            </a:r>
            <a:r>
              <a:rPr lang="en-US" sz="1500" dirty="0" smtClean="0">
                <a:solidFill>
                  <a:schemeClr val="accent1"/>
                </a:solidFill>
              </a:rPr>
              <a:t>Completed per milestone expectation</a:t>
            </a:r>
            <a:endParaRPr lang="en-US" sz="1600" dirty="0">
              <a:solidFill>
                <a:schemeClr val="accent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455" y="4454569"/>
            <a:ext cx="4473619" cy="191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8045450" y="2338677"/>
            <a:ext cx="473517" cy="226804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4" y="4855234"/>
            <a:ext cx="4514133" cy="40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649141" y="3829481"/>
            <a:ext cx="6042961" cy="375685"/>
          </a:xfrm>
          <a:prstGeom prst="roundRect">
            <a:avLst>
              <a:gd name="adj" fmla="val 5967"/>
            </a:avLst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1245730" y="2040532"/>
            <a:ext cx="3466619" cy="691093"/>
          </a:xfrm>
          <a:prstGeom prst="wedgeRoundRectCallout">
            <a:avLst>
              <a:gd name="adj1" fmla="val -63511"/>
              <a:gd name="adj2" fmla="val 20708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 dirty="0" smtClean="0">
                <a:solidFill>
                  <a:schemeClr val="accent1"/>
                </a:solidFill>
              </a:rPr>
              <a:t>Verification:                                  </a:t>
            </a:r>
            <a:r>
              <a:rPr lang="en-US" sz="1500" dirty="0" smtClean="0">
                <a:solidFill>
                  <a:schemeClr val="accent1"/>
                </a:solidFill>
              </a:rPr>
              <a:t>Occurred immediately after acceptance of the last milestone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63929" y="4205167"/>
            <a:ext cx="231494" cy="650067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Good CAR No. </a:t>
            </a:r>
            <a:r>
              <a:rPr lang="en-US" dirty="0"/>
              <a:t>123911157</a:t>
            </a:r>
            <a:endParaRPr lang="en-US" dirty="0" smtClean="0">
              <a:latin typeface="Arial" charset="0"/>
              <a:ea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4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 eaLnBrk="1" hangingPunct="1"/>
            <a:fld id="{E39A143C-1D96-42A9-B4D2-559499A58B1A}" type="slidenum">
              <a:rPr lang="en-US"/>
              <a:pPr eaLnBrk="1" hangingPunct="1"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67" y="1794076"/>
            <a:ext cx="7858311" cy="269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Good CAR No. </a:t>
            </a:r>
            <a:r>
              <a:rPr lang="en-US" dirty="0" smtClean="0"/>
              <a:t>123911157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Discussion</a:t>
            </a:r>
            <a:endParaRPr lang="en-US" dirty="0" smtClean="0">
              <a:latin typeface="Arial" charset="0"/>
              <a:ea typeface="Geneva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46157" y="3021782"/>
            <a:ext cx="937550" cy="288579"/>
          </a:xfrm>
          <a:prstGeom prst="roundRect">
            <a:avLst>
              <a:gd name="adj" fmla="val 5967"/>
            </a:avLst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912243" y="3310361"/>
            <a:ext cx="2569580" cy="84495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0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L Advanced 011011">
  <a:themeElements>
    <a:clrScheme name="UL Color Theme">
      <a:dk1>
        <a:srgbClr val="58595B"/>
      </a:dk1>
      <a:lt1>
        <a:srgbClr val="FFFFFF"/>
      </a:lt1>
      <a:dk2>
        <a:srgbClr val="8FD400"/>
      </a:dk2>
      <a:lt2>
        <a:srgbClr val="BCBEC0"/>
      </a:lt2>
      <a:accent1>
        <a:srgbClr val="000000"/>
      </a:accent1>
      <a:accent2>
        <a:srgbClr val="BE0F34"/>
      </a:accent2>
      <a:accent3>
        <a:srgbClr val="EF8200"/>
      </a:accent3>
      <a:accent4>
        <a:srgbClr val="007987"/>
      </a:accent4>
      <a:accent5>
        <a:srgbClr val="05BAB7"/>
      </a:accent5>
      <a:accent6>
        <a:srgbClr val="019B35"/>
      </a:accent6>
      <a:hlink>
        <a:srgbClr val="FFD451"/>
      </a:hlink>
      <a:folHlink>
        <a:srgbClr val="93959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3261</TotalTime>
  <Words>92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UL Advanced 011011</vt:lpstr>
      <vt:lpstr>CAR Administrator Calibration Meeting - Good and Bad CARs -</vt:lpstr>
      <vt:lpstr>Good CARs: No. 123911157 (V Ravichander)</vt:lpstr>
      <vt:lpstr>Good CAR No. 123911157</vt:lpstr>
      <vt:lpstr>PowerPoint Presentation</vt:lpstr>
      <vt:lpstr>Good CAR No. 123911157</vt:lpstr>
      <vt:lpstr>Good CAR No. 123911157  Discussion</vt:lpstr>
    </vt:vector>
  </TitlesOfParts>
  <Company>CBX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Arial bold 30 pts maximum  two lines</dc:title>
  <dc:creator>Rene Moreno</dc:creator>
  <cp:lastModifiedBy>Allison, Cheryl</cp:lastModifiedBy>
  <cp:revision>438</cp:revision>
  <cp:lastPrinted>2012-10-12T07:57:07Z</cp:lastPrinted>
  <dcterms:created xsi:type="dcterms:W3CDTF">2011-03-22T02:11:00Z</dcterms:created>
  <dcterms:modified xsi:type="dcterms:W3CDTF">2013-01-03T15:44:09Z</dcterms:modified>
</cp:coreProperties>
</file>