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9" r:id="rId2"/>
    <p:sldId id="487" r:id="rId3"/>
    <p:sldId id="489" r:id="rId4"/>
    <p:sldId id="490" r:id="rId5"/>
    <p:sldId id="491" r:id="rId6"/>
    <p:sldId id="492" r:id="rId7"/>
  </p:sldIdLst>
  <p:sldSz cx="9144000" cy="6858000" type="screen4x3"/>
  <p:notesSz cx="6807200" cy="99393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C835"/>
    <a:srgbClr val="FF6600"/>
    <a:srgbClr val="939598"/>
    <a:srgbClr val="96C547"/>
    <a:srgbClr val="6EC1BC"/>
    <a:srgbClr val="F18307"/>
    <a:srgbClr val="459D2D"/>
    <a:srgbClr val="1B808E"/>
    <a:srgbClr val="C1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286" autoAdjust="0"/>
    <p:restoredTop sz="36224" autoAdjust="0"/>
  </p:normalViewPr>
  <p:slideViewPr>
    <p:cSldViewPr snapToGrid="0" snapToObjects="1" showGuides="1">
      <p:cViewPr>
        <p:scale>
          <a:sx n="70" d="100"/>
          <a:sy n="70" d="100"/>
        </p:scale>
        <p:origin x="-1094" y="-206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9DEDED-54E8-4BB0-926E-0F2B238F405F}" type="datetime1">
              <a:rPr lang="en-US"/>
              <a:pPr/>
              <a:t>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8673AC-55F3-4E22-A335-E984220EAE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57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F8B34F-33E6-4EEA-9A54-FB620A2104E1}" type="datetime1">
              <a:rPr lang="en-US"/>
              <a:pPr/>
              <a:t>1/3/2013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4922C2-942D-4905-B34E-0F633114CE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14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00-QA-S0006 (#18.0) - Corrective Action Request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1FDCD-7927-4562-90E2-ACCC3BFC57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9" r="-2914"/>
          <a:stretch>
            <a:fillRect/>
          </a:stretch>
        </p:blipFill>
        <p:spPr bwMode="auto">
          <a:xfrm>
            <a:off x="0" y="338138"/>
            <a:ext cx="291782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6608763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306" y="2534248"/>
            <a:ext cx="5555894" cy="1399032"/>
          </a:xfrm>
        </p:spPr>
        <p:txBody>
          <a:bodyPr/>
          <a:lstStyle>
            <a:lvl1pPr algn="r">
              <a:defRPr sz="30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306" y="3961120"/>
            <a:ext cx="5555894" cy="1773936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F56632-F21B-43C7-A157-F1A93EFDCAC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pattern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30CB32-A5D8-4CB0-BE8D-2B75CEE24D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B100E-81FE-4393-867A-EC042D5CBDE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442B1C-BC27-4ACF-8973-51C8FB406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18DA6-E50D-4A25-BF00-6705D98B89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37AF12-A89B-4622-861F-26D37CEB00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16A17D-27E4-4BD4-91A4-CE02046E3E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0BD708-33C6-476A-8693-C954F8DA82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5AA60F-2F69-4118-8295-DBE5382D1A4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 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57"/>
          <a:stretch>
            <a:fillRect/>
          </a:stretch>
        </p:blipFill>
        <p:spPr bwMode="auto">
          <a:xfrm>
            <a:off x="0" y="336550"/>
            <a:ext cx="2935288" cy="3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6608763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1000">
                <a:solidFill>
                  <a:srgbClr val="FFFFFF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306" y="2534248"/>
            <a:ext cx="5555894" cy="1399032"/>
          </a:xfrm>
        </p:spPr>
        <p:txBody>
          <a:bodyPr/>
          <a:lstStyle>
            <a:lvl1pPr algn="r">
              <a:defRPr sz="3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306" y="3961120"/>
            <a:ext cx="5555894" cy="1773936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7EDAAF-C418-4DE9-928E-28A0099A84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18698B-1984-4A0C-9335-08346869EC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4C22A9-E8D3-4697-808F-817BF79BEC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7EE765-18C0-4BC9-82F5-4ED8E54EF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 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482600"/>
            <a:ext cx="814387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488950"/>
            <a:ext cx="814387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000"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4126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59352"/>
            <a:ext cx="554126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 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328613"/>
            <a:ext cx="2835275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FFFFFF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34248"/>
            <a:ext cx="5555894" cy="1399032"/>
          </a:xfrm>
        </p:spPr>
        <p:txBody>
          <a:bodyPr/>
          <a:lstStyle>
            <a:lvl1pPr algn="l">
              <a:defRPr sz="3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1120"/>
            <a:ext cx="555589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F83F8E-FC28-46DF-9019-30A4322D2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45450" y="6378575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fld id="{78C78942-B66F-4F97-92D2-CD479B1BE3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D9F5AA-A384-4EDE-964E-B3E14D40EA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577B40-8226-4B72-BB70-7424A89058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64A181-32C0-4B76-9C51-AFF63637AA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386513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3E3E256E-47C9-4E7F-894C-0F3D397BD5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  <p:sldLayoutId id="2147484068" r:id="rId18"/>
    <p:sldLayoutId id="2147484069" r:id="rId19"/>
    <p:sldLayoutId id="2147484070" r:id="rId20"/>
    <p:sldLayoutId id="2147484071" r:id="rId21"/>
    <p:sldLayoutId id="2147484072" r:id="rId22"/>
    <p:sldLayoutId id="2147484073" r:id="rId23"/>
    <p:sldLayoutId id="2147484074" r:id="rId24"/>
    <p:sldLayoutId id="2147484075" r:id="rId25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</p:nvPr>
        </p:nvSpPr>
        <p:spPr>
          <a:xfrm>
            <a:off x="457200" y="2165154"/>
            <a:ext cx="6161964" cy="1398588"/>
          </a:xfrm>
        </p:spPr>
        <p:txBody>
          <a:bodyPr/>
          <a:lstStyle/>
          <a:p>
            <a:pPr eaLnBrk="1" hangingPunct="1"/>
            <a:r>
              <a:rPr lang="en-US" altLang="ja-JP" sz="2400" dirty="0"/>
              <a:t>CAR Administrator Calibration Meeting</a:t>
            </a:r>
            <a:r>
              <a:rPr lang="en-US" altLang="ja-JP" sz="2400" dirty="0" smtClean="0">
                <a:latin typeface="Arial" charset="0"/>
                <a:ea typeface="Geneva" charset="0"/>
              </a:rPr>
              <a:t/>
            </a:r>
            <a:br>
              <a:rPr lang="en-US" altLang="ja-JP" sz="2400" dirty="0" smtClean="0">
                <a:latin typeface="Arial" charset="0"/>
                <a:ea typeface="Geneva" charset="0"/>
              </a:rPr>
            </a:br>
            <a:r>
              <a:rPr lang="en-US" altLang="ja-JP" sz="2400" dirty="0" smtClean="0">
                <a:latin typeface="Arial" charset="0"/>
                <a:ea typeface="Geneva" charset="0"/>
              </a:rPr>
              <a:t>- Good and Bad CARs -</a:t>
            </a:r>
            <a:endParaRPr lang="en-US" sz="2400" dirty="0" smtClean="0">
              <a:latin typeface="Arial" charset="0"/>
              <a:ea typeface="Geneva" charset="0"/>
            </a:endParaRPr>
          </a:p>
        </p:txBody>
      </p:sp>
      <p:sp>
        <p:nvSpPr>
          <p:cNvPr id="30723" name="Subtitle 2"/>
          <p:cNvSpPr>
            <a:spLocks noGrp="1"/>
          </p:cNvSpPr>
          <p:nvPr>
            <p:ph type="subTitle" idx="1"/>
          </p:nvPr>
        </p:nvSpPr>
        <p:spPr>
          <a:xfrm>
            <a:off x="457200" y="3959225"/>
            <a:ext cx="7485797" cy="1774825"/>
          </a:xfrm>
        </p:spPr>
        <p:txBody>
          <a:bodyPr>
            <a:normAutofit fontScale="92500" lnSpcReduction="20000"/>
          </a:bodyPr>
          <a:lstStyle/>
          <a:p>
            <a:endParaRPr lang="en-US" altLang="ja-JP" dirty="0" smtClean="0">
              <a:latin typeface="Arial" charset="0"/>
              <a:cs typeface="Arial" charset="0"/>
            </a:endParaRPr>
          </a:p>
          <a:p>
            <a:endParaRPr lang="en-US" altLang="ja-JP" dirty="0">
              <a:latin typeface="Arial" charset="0"/>
              <a:cs typeface="Arial" charset="0"/>
            </a:endParaRPr>
          </a:p>
          <a:p>
            <a:endParaRPr lang="en-US" altLang="ja-JP" dirty="0" smtClean="0">
              <a:latin typeface="Arial" charset="0"/>
              <a:cs typeface="Arial" charset="0"/>
            </a:endParaRPr>
          </a:p>
          <a:p>
            <a:endParaRPr lang="en-US" altLang="ja-JP" dirty="0" smtClean="0">
              <a:latin typeface="Arial" charset="0"/>
              <a:cs typeface="Arial" charset="0"/>
            </a:endParaRPr>
          </a:p>
          <a:p>
            <a:endParaRPr lang="en-US" altLang="ja-JP" dirty="0" smtClean="0">
              <a:latin typeface="Arial" charset="0"/>
              <a:cs typeface="Arial" charset="0"/>
            </a:endParaRPr>
          </a:p>
          <a:p>
            <a:r>
              <a:rPr lang="en-US" altLang="ja-JP" dirty="0" smtClean="0">
                <a:latin typeface="+mj-lt"/>
                <a:cs typeface="Arial" charset="0"/>
              </a:rPr>
              <a:t>November 26 2012</a:t>
            </a:r>
          </a:p>
          <a:p>
            <a:r>
              <a:rPr lang="en-US" altLang="ja-JP" dirty="0">
                <a:latin typeface="+mj-lt"/>
              </a:rPr>
              <a:t>Team A: </a:t>
            </a:r>
            <a:r>
              <a:rPr lang="en-US" altLang="ja-JP" dirty="0" smtClean="0">
                <a:latin typeface="+mj-lt"/>
              </a:rPr>
              <a:t>Ronald </a:t>
            </a:r>
            <a:r>
              <a:rPr lang="en-US" altLang="ja-JP" dirty="0">
                <a:latin typeface="+mj-lt"/>
              </a:rPr>
              <a:t>Tse, Ravi V, Jacky Wu, Kila Yang, Motomu Kawano</a:t>
            </a:r>
            <a:endParaRPr lang="ja-JP" altLang="ja-JP" dirty="0">
              <a:latin typeface="+mj-lt"/>
            </a:endParaRPr>
          </a:p>
          <a:p>
            <a:endParaRPr lang="en-US" altLang="ja-JP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582877"/>
            <a:ext cx="8229600" cy="1143000"/>
          </a:xfrm>
        </p:spPr>
        <p:txBody>
          <a:bodyPr/>
          <a:lstStyle/>
          <a:p>
            <a:pPr algn="ctr"/>
            <a:r>
              <a:rPr lang="en-US" altLang="ja-JP" b="0" dirty="0"/>
              <a:t/>
            </a:r>
            <a:br>
              <a:rPr lang="en-US" altLang="ja-JP" b="0" dirty="0"/>
            </a:br>
            <a:r>
              <a:rPr lang="en-US" altLang="ja-JP" b="0" dirty="0">
                <a:latin typeface="Arial" pitchFamily="34" charset="0"/>
                <a:cs typeface="Arial" pitchFamily="34" charset="0"/>
              </a:rPr>
              <a:t>Bad CAR : No. 123910554 (</a:t>
            </a:r>
            <a:r>
              <a:rPr lang="en-US" altLang="ja-JP" b="0">
                <a:latin typeface="Arial" pitchFamily="34" charset="0"/>
                <a:cs typeface="Arial" pitchFamily="34" charset="0"/>
              </a:rPr>
              <a:t>Kila </a:t>
            </a:r>
            <a:r>
              <a:rPr lang="en-US" altLang="ja-JP" b="0" smtClean="0">
                <a:latin typeface="Arial" pitchFamily="34" charset="0"/>
                <a:cs typeface="Arial" pitchFamily="34" charset="0"/>
              </a:rPr>
              <a:t>Yang</a:t>
            </a:r>
            <a:r>
              <a:rPr lang="en-US" altLang="ja-JP" b="0" dirty="0">
                <a:latin typeface="Arial" pitchFamily="34" charset="0"/>
                <a:cs typeface="Arial" pitchFamily="34" charset="0"/>
              </a:rPr>
              <a:t>)</a:t>
            </a:r>
            <a:br>
              <a:rPr lang="en-US" altLang="ja-JP" b="0" dirty="0">
                <a:latin typeface="Arial" pitchFamily="34" charset="0"/>
                <a:cs typeface="Arial" pitchFamily="34" charset="0"/>
              </a:rPr>
            </a:br>
            <a:endParaRPr kumimoji="1" lang="ja-JP" altLang="en-US" b="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7AF12-A89B-4622-861F-26D37CEB00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dirty="0" smtClean="0">
                <a:latin typeface="Arial" charset="0"/>
                <a:ea typeface="Geneva" charset="0"/>
              </a:rPr>
              <a:t>CAR Needing Improvement - </a:t>
            </a:r>
            <a:r>
              <a:rPr lang="en-US" dirty="0">
                <a:latin typeface="Arial" charset="0"/>
                <a:cs typeface="Arial" charset="0"/>
              </a:rPr>
              <a:t>No. 123910554</a:t>
            </a:r>
          </a:p>
        </p:txBody>
      </p:sp>
      <p:sp>
        <p:nvSpPr>
          <p:cNvPr id="14340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1A0C2F37-C9FD-4799-AA5A-0E5311F50DB9}" type="slidenum">
              <a:rPr lang="en-US"/>
              <a:pPr eaLnBrk="1" hangingPunct="1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831730"/>
            <a:ext cx="710565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743199" y="3632742"/>
            <a:ext cx="5127585" cy="405112"/>
          </a:xfrm>
          <a:prstGeom prst="roundRect">
            <a:avLst/>
          </a:prstGeom>
          <a:noFill/>
          <a:ln w="38100">
            <a:solidFill>
              <a:srgbClr val="C100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Needing Improvement - No. 123910554</a:t>
            </a:r>
            <a:endParaRPr lang="en-US" dirty="0" smtClean="0">
              <a:latin typeface="Arial" charset="0"/>
              <a:ea typeface="Geneva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D8F601E0-8679-4233-8D0A-8DA9A66787BC}" type="slidenum">
              <a:rPr lang="en-US"/>
              <a:pPr eaLnBrk="1" hangingPunct="1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966788"/>
            <a:ext cx="707707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439186" y="4603805"/>
            <a:ext cx="1113183" cy="79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87619" y="4469959"/>
            <a:ext cx="26000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39833" y="4611757"/>
            <a:ext cx="447658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Needing Improvement - No. 123910554</a:t>
            </a:r>
            <a:endParaRPr lang="en-US" dirty="0" smtClean="0">
              <a:latin typeface="Arial" charset="0"/>
              <a:ea typeface="Geneva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F4D095AA-501E-4593-B643-AA15252FDA17}" type="slidenum">
              <a:rPr lang="en-US"/>
              <a:pPr eaLnBrk="1" hangingPunct="1"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303961"/>
            <a:ext cx="71723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27" y="4604916"/>
            <a:ext cx="7403216" cy="1756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341413" y="5844209"/>
            <a:ext cx="2059388" cy="517288"/>
          </a:xfrm>
          <a:prstGeom prst="roundRect">
            <a:avLst/>
          </a:prstGeom>
          <a:noFill/>
          <a:ln w="28575">
            <a:solidFill>
              <a:srgbClr val="C10036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782636" y="4063117"/>
            <a:ext cx="4027410" cy="1352832"/>
          </a:xfrm>
          <a:prstGeom prst="wedgeRoundRectCallout">
            <a:avLst>
              <a:gd name="adj1" fmla="val -39373"/>
              <a:gd name="adj2" fmla="val 7874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Inappropriate supporting evidence provided - The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sample location of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LIMS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same as the non-conformance objective evidence which this CAR addressed. (LIMS in Filter lab)</a:t>
            </a:r>
          </a:p>
        </p:txBody>
      </p:sp>
    </p:spTree>
    <p:extLst>
      <p:ext uri="{BB962C8B-B14F-4D97-AF65-F5344CB8AC3E}">
        <p14:creationId xmlns:p14="http://schemas.microsoft.com/office/powerpoint/2010/main" val="15346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Needing Improvement - No. 123910554</a:t>
            </a:r>
            <a:r>
              <a:rPr lang="en-US" dirty="0" smtClean="0">
                <a:latin typeface="Arial" charset="0"/>
                <a:ea typeface="Geneva" charset="0"/>
              </a:rPr>
              <a:t/>
            </a:r>
            <a:br>
              <a:rPr lang="en-US" dirty="0" smtClean="0">
                <a:latin typeface="Arial" charset="0"/>
                <a:ea typeface="Geneva" charset="0"/>
              </a:rPr>
            </a:br>
            <a:endParaRPr lang="en-US" dirty="0" smtClean="0">
              <a:latin typeface="Arial" charset="0"/>
              <a:ea typeface="Geneva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E39A143C-1D96-42A9-B4D2-559499A58B1A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8457" y="1186449"/>
            <a:ext cx="796834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Recommendation – </a:t>
            </a:r>
            <a:b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endParaRPr lang="en-US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Milestone – Implementation Objective Evidence</a:t>
            </a:r>
            <a:b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endParaRPr lang="en-US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628650" indent="-287338">
              <a:buFont typeface="Wingdings" pitchFamily="2" charset="2"/>
              <a:buChar char="§"/>
            </a:pPr>
            <a:r>
              <a:rPr lang="en-US" sz="15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Provide the </a:t>
            </a:r>
            <a:r>
              <a:rPr lang="en-US" sz="15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photo of sample shelve with such sample </a:t>
            </a:r>
            <a:r>
              <a:rPr lang="en-US" sz="15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No. or sample login/out sheet to prove this sample has been moved to Filter lab.</a:t>
            </a:r>
            <a:br>
              <a:rPr lang="en-US" sz="15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endParaRPr lang="en-US" sz="15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628650" indent="-287338">
              <a:buFont typeface="Wingdings" pitchFamily="2" charset="2"/>
              <a:buChar char="§"/>
            </a:pPr>
            <a:r>
              <a:rPr lang="en-US" sz="15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CAP states that “S&amp;R staff have been reminded to follow the FPD sample handling process section 4.2</a:t>
            </a:r>
            <a:r>
              <a:rPr lang="en-US" sz="15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”.  It’s recommend to provide the evidence, ex) reminder email or meeting minutes as evidence.</a:t>
            </a:r>
            <a:endParaRPr lang="en-US" sz="15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 Advanced 011011">
  <a:themeElements>
    <a:clrScheme name="UL Color Theme">
      <a:dk1>
        <a:srgbClr val="58595B"/>
      </a:dk1>
      <a:lt1>
        <a:srgbClr val="FFFFFF"/>
      </a:lt1>
      <a:dk2>
        <a:srgbClr val="8FD400"/>
      </a:dk2>
      <a:lt2>
        <a:srgbClr val="BCBEC0"/>
      </a:lt2>
      <a:accent1>
        <a:srgbClr val="000000"/>
      </a:accent1>
      <a:accent2>
        <a:srgbClr val="BE0F34"/>
      </a:accent2>
      <a:accent3>
        <a:srgbClr val="EF8200"/>
      </a:accent3>
      <a:accent4>
        <a:srgbClr val="007987"/>
      </a:accent4>
      <a:accent5>
        <a:srgbClr val="05BAB7"/>
      </a:accent5>
      <a:accent6>
        <a:srgbClr val="019B35"/>
      </a:accent6>
      <a:hlink>
        <a:srgbClr val="FFD451"/>
      </a:hlink>
      <a:folHlink>
        <a:srgbClr val="93959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3258</TotalTime>
  <Words>83</Words>
  <Application>Microsoft Office PowerPoint</Application>
  <PresentationFormat>On-screen Show (4:3)</PresentationFormat>
  <Paragraphs>25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UL Advanced 011011</vt:lpstr>
      <vt:lpstr>CAR Administrator Calibration Meeting - Good and Bad CARs -</vt:lpstr>
      <vt:lpstr> Bad CAR : No. 123910554 (Kila Yang) </vt:lpstr>
      <vt:lpstr>CAR Needing Improvement - No. 123910554</vt:lpstr>
      <vt:lpstr>CAR Needing Improvement - No. 123910554</vt:lpstr>
      <vt:lpstr>CAR Needing Improvement - No. 123910554</vt:lpstr>
      <vt:lpstr>CAR Needing Improvement - No. 123910554 </vt:lpstr>
    </vt:vector>
  </TitlesOfParts>
  <Company>CBX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Rene Moreno</dc:creator>
  <cp:lastModifiedBy>Allison, Cheryl</cp:lastModifiedBy>
  <cp:revision>438</cp:revision>
  <cp:lastPrinted>2012-10-12T07:57:07Z</cp:lastPrinted>
  <dcterms:created xsi:type="dcterms:W3CDTF">2011-03-22T02:11:00Z</dcterms:created>
  <dcterms:modified xsi:type="dcterms:W3CDTF">2013-01-03T19:45:47Z</dcterms:modified>
</cp:coreProperties>
</file>