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36" r:id="rId2"/>
    <p:sldId id="537" r:id="rId3"/>
    <p:sldId id="538" r:id="rId4"/>
    <p:sldId id="539" r:id="rId5"/>
    <p:sldId id="540" r:id="rId6"/>
    <p:sldId id="541" r:id="rId7"/>
    <p:sldId id="542" r:id="rId8"/>
    <p:sldId id="543" r:id="rId9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FF00FF"/>
    <a:srgbClr val="8AF71D"/>
    <a:srgbClr val="BA0693"/>
    <a:srgbClr val="0070C0"/>
    <a:srgbClr val="8112AE"/>
    <a:srgbClr val="FFCCFF"/>
    <a:srgbClr val="99CC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389" autoAdjust="0"/>
    <p:restoredTop sz="96648" autoAdjust="0"/>
  </p:normalViewPr>
  <p:slideViewPr>
    <p:cSldViewPr snapToGrid="0" snapToObjects="1">
      <p:cViewPr>
        <p:scale>
          <a:sx n="80" d="100"/>
          <a:sy n="80" d="100"/>
        </p:scale>
        <p:origin x="-869" y="1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2016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2016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153915111 - Finding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4" y="876300"/>
            <a:ext cx="6089650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标注 4"/>
          <p:cNvSpPr/>
          <p:nvPr/>
        </p:nvSpPr>
        <p:spPr>
          <a:xfrm>
            <a:off x="6884516" y="717885"/>
            <a:ext cx="2127919" cy="1077671"/>
          </a:xfrm>
          <a:prstGeom prst="wedgeRoundRectCallout">
            <a:avLst>
              <a:gd name="adj1" fmla="val -89466"/>
              <a:gd name="adj2" fmla="val 5416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Key stakeholder identified, but I’d recommend to include reviewer &amp; quality manager for more effective investigation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15" name="圆角矩形标注 4"/>
          <p:cNvSpPr/>
          <p:nvPr/>
        </p:nvSpPr>
        <p:spPr>
          <a:xfrm>
            <a:off x="7193218" y="2211918"/>
            <a:ext cx="1819217" cy="1107016"/>
          </a:xfrm>
          <a:prstGeom prst="wedgeRoundRectCallout">
            <a:avLst>
              <a:gd name="adj1" fmla="val -67953"/>
              <a:gd name="adj2" fmla="val 43082"/>
              <a:gd name="adj3" fmla="val 16667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Based on horizontal deployment concept, risk impact analysis was conducted as appropriate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16" name="圆角矩形标注 4"/>
          <p:cNvSpPr/>
          <p:nvPr/>
        </p:nvSpPr>
        <p:spPr>
          <a:xfrm>
            <a:off x="262467" y="3835401"/>
            <a:ext cx="1769533" cy="905932"/>
          </a:xfrm>
          <a:prstGeom prst="wedgeRoundRectCallout">
            <a:avLst>
              <a:gd name="adj1" fmla="val 68810"/>
              <a:gd name="adj2" fmla="val 87054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Rewording of root cause statement for better description by CAR Champion</a:t>
            </a:r>
          </a:p>
        </p:txBody>
      </p:sp>
      <p:sp>
        <p:nvSpPr>
          <p:cNvPr id="17" name="圆角矩形标注 4"/>
          <p:cNvSpPr/>
          <p:nvPr/>
        </p:nvSpPr>
        <p:spPr>
          <a:xfrm>
            <a:off x="7193217" y="5080000"/>
            <a:ext cx="1819217" cy="558800"/>
          </a:xfrm>
          <a:prstGeom prst="wedgeRoundRectCallout">
            <a:avLst>
              <a:gd name="adj1" fmla="val -67953"/>
              <a:gd name="adj2" fmla="val 18840"/>
              <a:gd name="adj3" fmla="val 16667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Analysis shows clear path to root cause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70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153915111 - Finding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872067"/>
            <a:ext cx="7010400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标注 4"/>
          <p:cNvSpPr/>
          <p:nvPr/>
        </p:nvSpPr>
        <p:spPr>
          <a:xfrm>
            <a:off x="7164218" y="351273"/>
            <a:ext cx="1818915" cy="838387"/>
          </a:xfrm>
          <a:prstGeom prst="wedgeRoundRectCallout">
            <a:avLst>
              <a:gd name="adj1" fmla="val -96512"/>
              <a:gd name="adj2" fmla="val 34837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Appropriate ‘category’, ‘geography, ‘type’ are selected as well.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12" name="圆角矩形标注 4"/>
          <p:cNvSpPr/>
          <p:nvPr/>
        </p:nvSpPr>
        <p:spPr>
          <a:xfrm>
            <a:off x="6795401" y="3183465"/>
            <a:ext cx="2187732" cy="1100668"/>
          </a:xfrm>
          <a:prstGeom prst="wedgeRoundRectCallout">
            <a:avLst>
              <a:gd name="adj1" fmla="val -87373"/>
              <a:gd name="adj2" fmla="val -37598"/>
              <a:gd name="adj3" fmla="val 16667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Corrective Action Plan including containment, short &amp; long-term plan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Milestone aligned with corrective action plan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673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153915111 - Finding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9" y="1025525"/>
            <a:ext cx="6485467" cy="422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标注 4"/>
          <p:cNvSpPr/>
          <p:nvPr/>
        </p:nvSpPr>
        <p:spPr>
          <a:xfrm>
            <a:off x="6386434" y="1421343"/>
            <a:ext cx="2224166" cy="821264"/>
          </a:xfrm>
          <a:prstGeom prst="wedgeRoundRectCallout">
            <a:avLst>
              <a:gd name="adj1" fmla="val -204070"/>
              <a:gd name="adj2" fmla="val 61139"/>
              <a:gd name="adj3" fmla="val 16667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Removing of presidents of business units from the management path</a:t>
            </a:r>
          </a:p>
        </p:txBody>
      </p:sp>
    </p:spTree>
    <p:extLst>
      <p:ext uri="{BB962C8B-B14F-4D97-AF65-F5344CB8AC3E}">
        <p14:creationId xmlns:p14="http://schemas.microsoft.com/office/powerpoint/2010/main" val="39381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153915111 - Finding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" y="1040342"/>
            <a:ext cx="66040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标注 4"/>
          <p:cNvSpPr/>
          <p:nvPr/>
        </p:nvSpPr>
        <p:spPr>
          <a:xfrm>
            <a:off x="6482135" y="2746903"/>
            <a:ext cx="2331665" cy="1528763"/>
          </a:xfrm>
          <a:prstGeom prst="wedgeRoundRectCallout">
            <a:avLst>
              <a:gd name="adj1" fmla="val -84095"/>
              <a:gd name="adj2" fmla="val 37872"/>
              <a:gd name="adj3" fmla="val 16667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Milestone completed per milestone expectation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Confirmation from all trainees on awareness related to announcement included as objective evidence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8" name="圆角矩形标注 4"/>
          <p:cNvSpPr/>
          <p:nvPr/>
        </p:nvSpPr>
        <p:spPr>
          <a:xfrm>
            <a:off x="6867885" y="1421777"/>
            <a:ext cx="1945915" cy="838387"/>
          </a:xfrm>
          <a:prstGeom prst="wedgeRoundRectCallout">
            <a:avLst>
              <a:gd name="adj1" fmla="val -191470"/>
              <a:gd name="adj2" fmla="val 100479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Very clear and concrete milestone expectation from CAR Champion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84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153915111 - Finding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4" y="856192"/>
            <a:ext cx="65849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8" y="4952991"/>
            <a:ext cx="599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标注 4"/>
          <p:cNvSpPr/>
          <p:nvPr/>
        </p:nvSpPr>
        <p:spPr>
          <a:xfrm>
            <a:off x="6513434" y="3949702"/>
            <a:ext cx="2517932" cy="1341965"/>
          </a:xfrm>
          <a:prstGeom prst="wedgeRoundRectCallout">
            <a:avLst>
              <a:gd name="adj1" fmla="val -99375"/>
              <a:gd name="adj2" fmla="val 77407"/>
              <a:gd name="adj3" fmla="val 16667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Milestone completed per milestone expectation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1200" dirty="0">
                <a:solidFill>
                  <a:prstClr val="white"/>
                </a:solidFill>
                <a:ea typeface="Times New Roman"/>
                <a:cs typeface="Times New Roman"/>
              </a:rPr>
              <a:t>Confirmation from all trainees on awareness </a:t>
            </a: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after training </a:t>
            </a:r>
            <a:r>
              <a:rPr lang="en-US" sz="1200" dirty="0">
                <a:solidFill>
                  <a:prstClr val="white"/>
                </a:solidFill>
                <a:ea typeface="Times New Roman"/>
                <a:cs typeface="Times New Roman"/>
              </a:rPr>
              <a:t>included as objective evidence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dirty="0" smtClean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26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153915111 - Finding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51958"/>
            <a:ext cx="6578600" cy="435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标注 4"/>
          <p:cNvSpPr/>
          <p:nvPr/>
        </p:nvSpPr>
        <p:spPr>
          <a:xfrm>
            <a:off x="6344100" y="3818468"/>
            <a:ext cx="2517932" cy="897465"/>
          </a:xfrm>
          <a:prstGeom prst="wedgeRoundRectCallout">
            <a:avLst>
              <a:gd name="adj1" fmla="val -92313"/>
              <a:gd name="adj2" fmla="val -8078"/>
              <a:gd name="adj3" fmla="val 16667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Milestone completed per milestone expectation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Objective evidence attached as appropriate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29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153915111 - Finding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17" y="899583"/>
            <a:ext cx="60833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625600"/>
            <a:ext cx="5943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圆角矩形标注 4"/>
          <p:cNvSpPr/>
          <p:nvPr/>
        </p:nvSpPr>
        <p:spPr>
          <a:xfrm>
            <a:off x="6236602" y="2490260"/>
            <a:ext cx="2255465" cy="786340"/>
          </a:xfrm>
          <a:prstGeom prst="wedgeRoundRectCallout">
            <a:avLst>
              <a:gd name="adj1" fmla="val -145441"/>
              <a:gd name="adj2" fmla="val 70444"/>
              <a:gd name="adj3" fmla="val 16667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CAR Champion’s facilitation to ensure the perfection of implementation evidence</a:t>
            </a:r>
          </a:p>
        </p:txBody>
      </p:sp>
      <p:sp>
        <p:nvSpPr>
          <p:cNvPr id="14" name="圆角矩形标注 4"/>
          <p:cNvSpPr/>
          <p:nvPr/>
        </p:nvSpPr>
        <p:spPr>
          <a:xfrm>
            <a:off x="6819654" y="787213"/>
            <a:ext cx="1945915" cy="558987"/>
          </a:xfrm>
          <a:prstGeom prst="wedgeRoundRectCallout">
            <a:avLst>
              <a:gd name="adj1" fmla="val -202783"/>
              <a:gd name="adj2" fmla="val 97445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Just one time extension for implementation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13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153915111 – CBS Check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02146"/>
              </p:ext>
            </p:extLst>
          </p:nvPr>
        </p:nvGraphicFramePr>
        <p:xfrm>
          <a:off x="692150" y="1150018"/>
          <a:ext cx="7759700" cy="4557963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Improve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63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(Shows ‘N/A’ for observations)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needed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9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5489</TotalTime>
  <Words>357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CARs review 4th 2013</vt:lpstr>
      <vt:lpstr>CAR 153915111 - Finding</vt:lpstr>
      <vt:lpstr>CAR 153915111 - Finding</vt:lpstr>
      <vt:lpstr>CAR 153915111 - Finding</vt:lpstr>
      <vt:lpstr>CAR 153915111 - Finding</vt:lpstr>
      <vt:lpstr>CAR 153915111 - Finding</vt:lpstr>
      <vt:lpstr>CAR 153915111 - Finding</vt:lpstr>
      <vt:lpstr>CAR 153915111 - Finding</vt:lpstr>
      <vt:lpstr>CAR 153915111 – CBS Check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Cheryl Adams</cp:lastModifiedBy>
  <cp:revision>459</cp:revision>
  <cp:lastPrinted>2014-08-25T07:44:12Z</cp:lastPrinted>
  <dcterms:created xsi:type="dcterms:W3CDTF">2013-11-14T03:16:18Z</dcterms:created>
  <dcterms:modified xsi:type="dcterms:W3CDTF">2016-05-27T20:07:35Z</dcterms:modified>
</cp:coreProperties>
</file>