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2"/>
  </p:notesMasterIdLst>
  <p:sldIdLst>
    <p:sldId id="257" r:id="rId6"/>
    <p:sldId id="297" r:id="rId7"/>
    <p:sldId id="298" r:id="rId8"/>
    <p:sldId id="357" r:id="rId9"/>
    <p:sldId id="356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6" autoAdjust="0"/>
    <p:restoredTop sz="89564" autoAdjust="0"/>
  </p:normalViewPr>
  <p:slideViewPr>
    <p:cSldViewPr>
      <p:cViewPr varScale="1">
        <p:scale>
          <a:sx n="75" d="100"/>
          <a:sy n="75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6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6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6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altLang="ja-JP" dirty="0"/>
              <a:t>163916513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Thomas Kestner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1450"/>
            <a:ext cx="648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43150"/>
            <a:ext cx="6127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222750"/>
            <a:ext cx="62928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5076825" y="1771650"/>
            <a:ext cx="1295400" cy="742950"/>
          </a:xfrm>
          <a:prstGeom prst="wedgeRectCallout">
            <a:avLst>
              <a:gd name="adj1" fmla="val -109375"/>
              <a:gd name="adj2" fmla="val 2207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Correct Choice for Observation CAR before 2016-10-1.  </a:t>
            </a:r>
            <a:endParaRPr kumimoji="1" lang="ja-JP" altLang="en-US" sz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105400" y="2962275"/>
            <a:ext cx="1295400" cy="742950"/>
          </a:xfrm>
          <a:prstGeom prst="wedgeRectCallout">
            <a:avLst>
              <a:gd name="adj1" fmla="val -109375"/>
              <a:gd name="adj2" fmla="val 2207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Correct Choice for Observation CAR. before 21016-10-1 </a:t>
            </a:r>
            <a:endParaRPr kumimoji="1" lang="ja-JP" altLang="en-US" sz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52400"/>
            <a:ext cx="626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724150"/>
            <a:ext cx="6731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791200" y="3914775"/>
            <a:ext cx="1295400" cy="742950"/>
          </a:xfrm>
          <a:prstGeom prst="wedgeRectCallout">
            <a:avLst>
              <a:gd name="adj1" fmla="val -109375"/>
              <a:gd name="adj2" fmla="val 6692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Verification completed right after CAR was closed.</a:t>
            </a:r>
            <a:endParaRPr kumimoji="1" lang="ja-JP" altLang="en-US" sz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2420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5181600" y="914400"/>
            <a:ext cx="990600" cy="612648"/>
          </a:xfrm>
          <a:prstGeom prst="wedgeRectCallout">
            <a:avLst>
              <a:gd name="adj1" fmla="val -121875"/>
              <a:gd name="adj2" fmla="val -8209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Good expectation</a:t>
            </a:r>
            <a:endParaRPr kumimoji="1" lang="ja-JP" alt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429000" y="2209800"/>
            <a:ext cx="1371600" cy="762000"/>
          </a:xfrm>
          <a:prstGeom prst="wedgeRectCallout">
            <a:avLst>
              <a:gd name="adj1" fmla="val -109161"/>
              <a:gd name="adj2" fmla="val 36679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Datasheet does not state Reference Only</a:t>
            </a:r>
            <a:endParaRPr kumimoji="1" lang="ja-JP" altLang="en-US" sz="1200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27312" y="2662237"/>
            <a:ext cx="8191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443126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DMS:</a:t>
            </a:r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429000"/>
            <a:ext cx="72517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9175" y="3059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itchFamily="34" charset="0"/>
                <a:cs typeface="Arial" pitchFamily="34" charset="0"/>
              </a:rPr>
              <a:t>Milestone:</a:t>
            </a:r>
            <a:endParaRPr kumimoji="1" lang="ja-JP" alt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750050" y="4431266"/>
            <a:ext cx="1784350" cy="1188483"/>
          </a:xfrm>
          <a:prstGeom prst="wedgeRectCallout">
            <a:avLst>
              <a:gd name="adj1" fmla="val -114936"/>
              <a:gd name="adj2" fmla="val 5469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Arial" pitchFamily="34" charset="0"/>
                <a:cs typeface="Arial" pitchFamily="34" charset="0"/>
              </a:rPr>
              <a:t>However datasheet in DMS under Test Record Supplement is corrected</a:t>
            </a:r>
            <a:endParaRPr kumimoji="1" lang="ja-JP" altLang="en-US" sz="12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04800"/>
            <a:ext cx="64389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006600"/>
            <a:ext cx="617855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562600" y="914400"/>
            <a:ext cx="1295400" cy="742950"/>
          </a:xfrm>
          <a:prstGeom prst="wedgeRectCallout">
            <a:avLst>
              <a:gd name="adj1" fmla="val -104963"/>
              <a:gd name="adj2" fmla="val 282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 Champion offered help soon after overdue.  </a:t>
            </a:r>
            <a:endParaRPr kumimoji="1" lang="ja-JP" altLang="en-US" sz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505450" y="2743200"/>
            <a:ext cx="1295400" cy="742950"/>
          </a:xfrm>
          <a:prstGeom prst="wedgeRectCallout">
            <a:avLst>
              <a:gd name="adj1" fmla="val -111581"/>
              <a:gd name="adj2" fmla="val -20231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 note from CAR Champion</a:t>
            </a:r>
            <a:endParaRPr kumimoji="1" lang="ja-JP" altLang="en-US" sz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629400" y="3905250"/>
            <a:ext cx="1295400" cy="742950"/>
          </a:xfrm>
          <a:prstGeom prst="wedgeRectCallout">
            <a:avLst>
              <a:gd name="adj1" fmla="val -165258"/>
              <a:gd name="adj2" fmla="val -9975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 note from CAR Champion</a:t>
            </a:r>
            <a:endParaRPr kumimoji="1" lang="ja-JP" altLang="en-US" sz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6635409" cy="6465452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6630360" y="457200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6635409" y="762000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6630360" y="1066800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3396" y="2590800"/>
            <a:ext cx="1218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Arial" pitchFamily="34" charset="0"/>
              </a:rPr>
              <a:t>Objective evidence in the milestone is not accurate, but the one in DMS is correct.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6651476" y="5029200"/>
            <a:ext cx="30384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6" ma:contentTypeDescription="Create a new document." ma:contentTypeScope="" ma:versionID="e3d7a8c2f12d0557511db1e06f7c8005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f71e4fb40075ac1dc481951e2bca424d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50B1BB-C092-40C5-86D8-5E60EC620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7D70F-BECC-4C4A-9618-7F78C63BAAF8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sharepoint/v3"/>
    <ds:schemaRef ds:uri="2fbb6f77-ffde-44d3-b338-fcc2e522fdaa"/>
    <ds:schemaRef ds:uri="http://schemas.openxmlformats.org/package/2006/metadata/core-properties"/>
    <ds:schemaRef ds:uri="cb58fc6b-a52a-4613-b9b2-0318d36d5f91"/>
    <ds:schemaRef ds:uri="5682c419-d90d-4b5e-a8d4-4975ad928f3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1383</TotalTime>
  <Words>93</Words>
  <Application>Microsoft Office PowerPoint</Application>
  <PresentationFormat>On-screen Show (4:3)</PresentationFormat>
  <Paragraphs>17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CAR 163916513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124</cp:revision>
  <dcterms:created xsi:type="dcterms:W3CDTF">2013-11-16T00:53:42Z</dcterms:created>
  <dcterms:modified xsi:type="dcterms:W3CDTF">2016-12-14T20:31:04Z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