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3"/>
  </p:notesMasterIdLst>
  <p:sldIdLst>
    <p:sldId id="256" r:id="rId6"/>
    <p:sldId id="366" r:id="rId7"/>
    <p:sldId id="367" r:id="rId8"/>
    <p:sldId id="368" r:id="rId9"/>
    <p:sldId id="371" r:id="rId10"/>
    <p:sldId id="370" r:id="rId11"/>
    <p:sldId id="3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6" autoAdjust="0"/>
    <p:restoredTop sz="89564" autoAdjust="0"/>
  </p:normalViewPr>
  <p:slideViewPr>
    <p:cSldViewPr>
      <p:cViewPr varScale="1">
        <p:scale>
          <a:sx n="75" d="100"/>
          <a:sy n="75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CAR Champion Calibration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CAR Review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8229601" cy="177393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Team “</a:t>
            </a:r>
            <a:r>
              <a:rPr lang="en-US" altLang="ja-JP" dirty="0" smtClean="0"/>
              <a:t>C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Ronald Tse (CAR </a:t>
            </a:r>
            <a:r>
              <a:rPr lang="en-US" altLang="ja-JP" dirty="0"/>
              <a:t>163916470</a:t>
            </a:r>
            <a:r>
              <a:rPr lang="en-US" dirty="0" smtClean="0"/>
              <a:t> 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Thomas Kestner  (CAR </a:t>
            </a:r>
            <a:r>
              <a:rPr lang="en-US" altLang="ja-JP" dirty="0"/>
              <a:t>163916513</a:t>
            </a:r>
            <a:r>
              <a:rPr lang="en-US" dirty="0" smtClean="0"/>
              <a:t> Observation)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Balina Ling (CAR </a:t>
            </a:r>
            <a:r>
              <a:rPr lang="en-US" altLang="ja-JP" dirty="0"/>
              <a:t>163916189</a:t>
            </a:r>
            <a:r>
              <a:rPr lang="en-US" dirty="0"/>
              <a:t> 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Balina Ling (Exemplary CAR </a:t>
            </a:r>
            <a:r>
              <a:rPr lang="en-US" dirty="0"/>
              <a:t>163916077 </a:t>
            </a:r>
            <a:r>
              <a:rPr lang="en-US" dirty="0" smtClean="0"/>
              <a:t>Finding)</a:t>
            </a:r>
          </a:p>
        </p:txBody>
      </p:sp>
    </p:spTree>
    <p:extLst>
      <p:ext uri="{BB962C8B-B14F-4D97-AF65-F5344CB8AC3E}">
        <p14:creationId xmlns:p14="http://schemas.microsoft.com/office/powerpoint/2010/main" val="1995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163916077</a:t>
            </a:r>
            <a:r>
              <a:rPr lang="en-US" dirty="0" smtClean="0"/>
              <a:t> Finding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Balina 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163916077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3C46B89-4E08-410F-92A7-2E593E5E6636}" type="slidenum">
              <a:rPr lang="en-US" altLang="en-US" sz="10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000" smtClean="0"/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935965" y="5987534"/>
            <a:ext cx="8156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cs typeface="Arial" pitchFamily="34" charset="0"/>
              </a:rPr>
              <a:t>Background:  </a:t>
            </a:r>
            <a:r>
              <a:rPr lang="en-US" altLang="en-US" sz="1800" dirty="0" smtClean="0">
                <a:cs typeface="Arial" pitchFamily="34" charset="0"/>
              </a:rPr>
              <a:t>Corp </a:t>
            </a:r>
            <a:r>
              <a:rPr lang="en-US" altLang="en-US" sz="1800" dirty="0">
                <a:cs typeface="Arial" pitchFamily="34" charset="0"/>
              </a:rPr>
              <a:t>IQA- </a:t>
            </a:r>
            <a:r>
              <a:rPr lang="en-US" altLang="en-US" sz="1800" dirty="0" smtClean="0">
                <a:cs typeface="Arial" pitchFamily="34" charset="0"/>
              </a:rPr>
              <a:t>“Surveillance </a:t>
            </a:r>
            <a:r>
              <a:rPr lang="en-US" altLang="en-US" sz="1800" dirty="0">
                <a:cs typeface="Arial" pitchFamily="34" charset="0"/>
              </a:rPr>
              <a:t>test does not include all items required.”</a:t>
            </a:r>
          </a:p>
        </p:txBody>
      </p:sp>
      <p:sp>
        <p:nvSpPr>
          <p:cNvPr id="15367" name="TextBox 2"/>
          <p:cNvSpPr txBox="1">
            <a:spLocks noChangeArrowheads="1"/>
          </p:cNvSpPr>
          <p:nvPr/>
        </p:nvSpPr>
        <p:spPr bwMode="auto">
          <a:xfrm>
            <a:off x="6664325" y="274638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b="1" dirty="0" smtClean="0">
                <a:cs typeface="Arial" pitchFamily="34" charset="0"/>
              </a:rPr>
              <a:t>Finding </a:t>
            </a:r>
            <a:r>
              <a:rPr lang="en-US" altLang="en-US" b="1" dirty="0">
                <a:cs typeface="Arial" pitchFamily="34" charset="0"/>
              </a:rPr>
              <a:t>- CAR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33" y="919163"/>
            <a:ext cx="69627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4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163916077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5800" y="6332536"/>
            <a:ext cx="641350" cy="365125"/>
          </a:xfrm>
        </p:spPr>
        <p:txBody>
          <a:bodyPr/>
          <a:lstStyle/>
          <a:p>
            <a:fld id="{60604E39-6C21-4988-A2DB-6DDB6120D6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63" y="914400"/>
            <a:ext cx="6858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38" y="5708014"/>
            <a:ext cx="6925912" cy="8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117567" y="912241"/>
            <a:ext cx="1707944" cy="1754759"/>
          </a:xfrm>
          <a:prstGeom prst="wedgeRoundRectCallout">
            <a:avLst>
              <a:gd name="adj1" fmla="val 69324"/>
              <a:gd name="adj2" fmla="val 22223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200" b="1" u="sng" dirty="0" smtClean="0">
                <a:cs typeface="Arial" pitchFamily="34" charset="0"/>
              </a:rPr>
              <a:t>Excellent </a:t>
            </a:r>
            <a:r>
              <a:rPr lang="en-US" sz="1200" b="1" u="sng" dirty="0">
                <a:cs typeface="Arial" pitchFamily="34" charset="0"/>
              </a:rPr>
              <a:t>(1</a:t>
            </a:r>
            <a:r>
              <a:rPr lang="en-US" sz="1200" b="1" u="sng" dirty="0" smtClean="0">
                <a:cs typeface="Arial" pitchFamily="34" charset="0"/>
              </a:rPr>
              <a:t>)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Analysis:</a:t>
            </a: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stakeholders </a:t>
            </a:r>
            <a:r>
              <a:rPr lang="en-US" sz="1100" dirty="0" smtClean="0">
                <a:cs typeface="Arial" pitchFamily="34" charset="0"/>
              </a:rPr>
              <a:t>identified;  used 5 whys to perform analysis, it shows </a:t>
            </a:r>
            <a:r>
              <a:rPr lang="en-US" sz="1100" dirty="0">
                <a:cs typeface="Arial" pitchFamily="34" charset="0"/>
              </a:rPr>
              <a:t>clear path to root cause and </a:t>
            </a:r>
            <a:r>
              <a:rPr lang="en-US" sz="1100" dirty="0" smtClean="0">
                <a:cs typeface="Arial" pitchFamily="34" charset="0"/>
              </a:rPr>
              <a:t>scope. 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6511" y="4470227"/>
            <a:ext cx="1707944" cy="1632145"/>
          </a:xfrm>
          <a:prstGeom prst="wedgeRoundRectCallout">
            <a:avLst>
              <a:gd name="adj1" fmla="val 75582"/>
              <a:gd name="adj2" fmla="val 59002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200" b="1" u="sng" dirty="0" smtClean="0">
                <a:cs typeface="Arial" pitchFamily="34" charset="0"/>
              </a:rPr>
              <a:t>Excellent (2)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Root cause statement is </a:t>
            </a:r>
            <a:r>
              <a:rPr lang="en-US" sz="1100" dirty="0" smtClean="0">
                <a:cs typeface="Arial" pitchFamily="34" charset="0"/>
              </a:rPr>
              <a:t>succinct, reasonable</a:t>
            </a:r>
            <a:r>
              <a:rPr lang="en-US" sz="1100" dirty="0">
                <a:cs typeface="Arial" pitchFamily="34" charset="0"/>
              </a:rPr>
              <a:t>, complete </a:t>
            </a:r>
            <a:r>
              <a:rPr lang="en-US" sz="1100" dirty="0" smtClean="0">
                <a:cs typeface="Arial" pitchFamily="34" charset="0"/>
              </a:rPr>
              <a:t>and naturally </a:t>
            </a:r>
            <a:r>
              <a:rPr lang="en-US" sz="1100" dirty="0">
                <a:cs typeface="Arial" pitchFamily="34" charset="0"/>
              </a:rPr>
              <a:t>flows from the </a:t>
            </a:r>
            <a:r>
              <a:rPr lang="en-US" sz="1100" dirty="0" smtClean="0">
                <a:cs typeface="Arial" pitchFamily="34" charset="0"/>
              </a:rPr>
              <a:t>analysis.</a:t>
            </a:r>
            <a:endParaRPr lang="en-US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163916077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Corrective Action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70866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7315200" y="1488091"/>
            <a:ext cx="1408411" cy="1299782"/>
          </a:xfrm>
          <a:prstGeom prst="wedgeRoundRectCallout">
            <a:avLst>
              <a:gd name="adj1" fmla="val -116173"/>
              <a:gd name="adj2" fmla="val 35928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200" b="1" u="sng" dirty="0" smtClean="0">
                <a:cs typeface="Arial" pitchFamily="34" charset="0"/>
              </a:rPr>
              <a:t>Excellent (3)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Corrective action plans </a:t>
            </a:r>
            <a:r>
              <a:rPr lang="en-US" sz="1100" dirty="0">
                <a:cs typeface="Arial" pitchFamily="34" charset="0"/>
              </a:rPr>
              <a:t>fix nonconformance and root cause</a:t>
            </a:r>
          </a:p>
        </p:txBody>
      </p:sp>
    </p:spTree>
    <p:extLst>
      <p:ext uri="{BB962C8B-B14F-4D97-AF65-F5344CB8AC3E}">
        <p14:creationId xmlns:p14="http://schemas.microsoft.com/office/powerpoint/2010/main" val="28396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163916077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History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04E39-6C21-4988-A2DB-6DDB6120D6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73" y="1156788"/>
            <a:ext cx="70675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7500" y="2897574"/>
            <a:ext cx="1702006" cy="1678559"/>
          </a:xfrm>
          <a:prstGeom prst="wedgeRoundRectCallout">
            <a:avLst>
              <a:gd name="adj1" fmla="val 74906"/>
              <a:gd name="adj2" fmla="val 22223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200" b="1" u="sng" dirty="0" smtClean="0">
                <a:cs typeface="Arial" pitchFamily="34" charset="0"/>
              </a:rPr>
              <a:t>Excellent (4)</a:t>
            </a:r>
            <a:endParaRPr lang="en-US" sz="1100" dirty="0">
              <a:cs typeface="Arial" pitchFamily="34" charset="0"/>
            </a:endParaRPr>
          </a:p>
          <a:p>
            <a:pPr marL="228600" indent="-228600">
              <a:buAutoNum type="arabicParenR"/>
              <a:defRPr/>
            </a:pPr>
            <a:r>
              <a:rPr lang="en-US" sz="1100" dirty="0" smtClean="0">
                <a:cs typeface="Arial" pitchFamily="34" charset="0"/>
              </a:rPr>
              <a:t>Extension </a:t>
            </a:r>
            <a:r>
              <a:rPr lang="en-US" sz="1100" dirty="0">
                <a:cs typeface="Arial" pitchFamily="34" charset="0"/>
              </a:rPr>
              <a:t>are within requirement (&lt; 30 days</a:t>
            </a:r>
            <a:r>
              <a:rPr lang="en-US" sz="1100" dirty="0" smtClean="0">
                <a:cs typeface="Arial" pitchFamily="34" charset="0"/>
              </a:rPr>
              <a:t>)</a:t>
            </a: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2)  Act </a:t>
            </a:r>
            <a:r>
              <a:rPr lang="en-US" sz="1100" dirty="0">
                <a:cs typeface="Arial" pitchFamily="34" charset="0"/>
              </a:rPr>
              <a:t>on CAR in required timeframe</a:t>
            </a: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1828800"/>
            <a:ext cx="4953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31875" y="4228600"/>
            <a:ext cx="4292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31875" y="5143000"/>
            <a:ext cx="436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33600" y="3466600"/>
            <a:ext cx="4953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5676400"/>
            <a:ext cx="4953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3600" y="5981200"/>
            <a:ext cx="4953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33600" y="3200400"/>
            <a:ext cx="4953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33600" y="2133600"/>
            <a:ext cx="4953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163916077 – CBS Check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CECA390-74A9-476C-A65E-A20B9A62B3AB}" type="slidenum">
              <a:rPr lang="en-US" altLang="en-US" sz="10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z="10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92841"/>
              </p:ext>
            </p:extLst>
          </p:nvPr>
        </p:nvGraphicFramePr>
        <p:xfrm>
          <a:off x="692150" y="1149350"/>
          <a:ext cx="7759700" cy="4559302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5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1F88AAF789B4FA3C31D590B7FB032" ma:contentTypeVersion="6" ma:contentTypeDescription="Create a new document." ma:contentTypeScope="" ma:versionID="e3d7a8c2f12d0557511db1e06f7c8005">
  <xsd:schema xmlns:xsd="http://www.w3.org/2001/XMLSchema" xmlns:xs="http://www.w3.org/2001/XMLSchema" xmlns:p="http://schemas.microsoft.com/office/2006/metadata/properties" xmlns:ns1="http://schemas.microsoft.com/sharepoint/v3" xmlns:ns2="2fbb6f77-ffde-44d3-b338-fcc2e522fdaa" xmlns:ns3="5682c419-d90d-4b5e-a8d4-4975ad928f30" xmlns:ns4="cb58fc6b-a52a-4613-b9b2-0318d36d5f91" targetNamespace="http://schemas.microsoft.com/office/2006/metadata/properties" ma:root="true" ma:fieldsID="f71e4fb40075ac1dc481951e2bca424d" ns1:_="" ns2:_="" ns3:_="" ns4:_="">
    <xsd:import namespace="http://schemas.microsoft.com/sharepoint/v3"/>
    <xsd:import namespace="2fbb6f77-ffde-44d3-b338-fcc2e522fdaa"/>
    <xsd:import namespace="5682c419-d90d-4b5e-a8d4-4975ad928f30"/>
    <xsd:import namespace="cb58fc6b-a52a-4613-b9b2-0318d36d5f9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4:vhe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b6f77-ffde-44d3-b338-fcc2e522fd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2c419-d90d-4b5e-a8d4-4975ad92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8fc6b-a52a-4613-b9b2-0318d36d5f91" elementFormDefault="qualified">
    <xsd:import namespace="http://schemas.microsoft.com/office/2006/documentManagement/types"/>
    <xsd:import namespace="http://schemas.microsoft.com/office/infopath/2007/PartnerControls"/>
    <xsd:element name="vhes" ma:index="15" nillable="true" ma:displayName="Person or Group" ma:list="UserInfo" ma:internalName="vhe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hes xmlns="cb58fc6b-a52a-4613-b9b2-0318d36d5f91">
      <UserInfo>
        <DisplayName/>
        <AccountId xsi:nil="true"/>
        <AccountType/>
      </UserInfo>
    </vhes>
    <PublishingExpirationDate xmlns="http://schemas.microsoft.com/sharepoint/v3" xsi:nil="true"/>
    <PublishingStartDate xmlns="http://schemas.microsoft.com/sharepoint/v3" xsi:nil="true"/>
    <_dlc_DocId xmlns="2fbb6f77-ffde-44d3-b338-fcc2e522fdaa">5FQ3JUUA4Y2J-2094696745-679</_dlc_DocId>
    <_dlc_DocIdUrl xmlns="2fbb6f77-ffde-44d3-b338-fcc2e522fdaa">
      <Url>https://ul.sharepoint.com/sites/quality/539/_layouts/15/DocIdRedir.aspx?ID=5FQ3JUUA4Y2J-2094696745-679</Url>
      <Description>5FQ3JUUA4Y2J-2094696745-679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50B1BB-C092-40C5-86D8-5E60EC620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fbb6f77-ffde-44d3-b338-fcc2e522fdaa"/>
    <ds:schemaRef ds:uri="5682c419-d90d-4b5e-a8d4-4975ad928f30"/>
    <ds:schemaRef ds:uri="cb58fc6b-a52a-4613-b9b2-0318d36d5f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7D70F-BECC-4C4A-9618-7F78C63BAAF8}">
  <ds:schemaRefs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cb58fc6b-a52a-4613-b9b2-0318d36d5f91"/>
    <ds:schemaRef ds:uri="http://schemas.microsoft.com/office/2006/metadata/properties"/>
    <ds:schemaRef ds:uri="http://schemas.microsoft.com/office/2006/documentManagement/types"/>
    <ds:schemaRef ds:uri="http://purl.org/dc/terms/"/>
    <ds:schemaRef ds:uri="5682c419-d90d-4b5e-a8d4-4975ad928f30"/>
    <ds:schemaRef ds:uri="2fbb6f77-ffde-44d3-b338-fcc2e522fda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10DF8DD-0DE2-406D-8BBD-D24E9D5C946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A576F38-36BD-421D-B26D-9623BB44B6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1384</TotalTime>
  <Words>325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CAR Champion Calibration Meeting CAR Review</vt:lpstr>
      <vt:lpstr>CAR 163916077 Finding</vt:lpstr>
      <vt:lpstr>CAR 163916077</vt:lpstr>
      <vt:lpstr>CAR 163916077 Analysis</vt:lpstr>
      <vt:lpstr>CAR 163916077 Corrective Action</vt:lpstr>
      <vt:lpstr>CAR 163916077 History Summary</vt:lpstr>
      <vt:lpstr>CAR 163916077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124</cp:revision>
  <dcterms:created xsi:type="dcterms:W3CDTF">2013-11-16T00:53:42Z</dcterms:created>
  <dcterms:modified xsi:type="dcterms:W3CDTF">2016-12-14T20:50:12Z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0x01010042D1F88AAF789B4FA3C31D590B7FB032</vt:lpwstr>
  </property>
  <property fmtid="{D5CDD505-2E9C-101B-9397-08002B2CF9AE}" pid="3" name="_dlc_DocIdItemGuid">
    <vt:lpwstr>c60a1060-8d74-4788-9956-17320e0ba186</vt:lpwstr>
  </property>
</Properties>
</file>