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06" r:id="rId3"/>
  </p:sldMasterIdLst>
  <p:notesMasterIdLst>
    <p:notesMasterId r:id="rId15"/>
  </p:notesMasterIdLst>
  <p:sldIdLst>
    <p:sldId id="286" r:id="rId4"/>
    <p:sldId id="262" r:id="rId5"/>
    <p:sldId id="263" r:id="rId6"/>
    <p:sldId id="264" r:id="rId7"/>
    <p:sldId id="265" r:id="rId8"/>
    <p:sldId id="284" r:id="rId9"/>
    <p:sldId id="285" r:id="rId10"/>
    <p:sldId id="330" r:id="rId11"/>
    <p:sldId id="332" r:id="rId12"/>
    <p:sldId id="333" r:id="rId13"/>
    <p:sldId id="33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739"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1C9C55-EBA8-4A23-9599-64B93CCFF23D}" type="datetimeFigureOut">
              <a:rPr lang="en-US" smtClean="0"/>
              <a:t>9/21/2017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5D1DEF-18F3-4515-849E-D9607D0C382C}" type="slidenum">
              <a:rPr lang="en-US" smtClean="0"/>
              <a:t>‹#›</a:t>
            </a:fld>
            <a:endParaRPr lang="en-US"/>
          </a:p>
        </p:txBody>
      </p:sp>
    </p:spTree>
    <p:extLst>
      <p:ext uri="{BB962C8B-B14F-4D97-AF65-F5344CB8AC3E}">
        <p14:creationId xmlns:p14="http://schemas.microsoft.com/office/powerpoint/2010/main" val="311879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97686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p:txBody>
          <a:bodyPr/>
          <a:lstStyle/>
          <a:p>
            <a:endParaRPr lang="en-US"/>
          </a:p>
        </p:txBody>
      </p:sp>
      <p:sp>
        <p:nvSpPr>
          <p:cNvPr id="7" name="Slide Number Placeholder 6"/>
          <p:cNvSpPr>
            <a:spLocks noGrp="1"/>
          </p:cNvSpPr>
          <p:nvPr>
            <p:ph type="sldNum" sz="quarter" idx="15"/>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8986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p:txBody>
          <a:bodyPr/>
          <a:lstStyle/>
          <a:p>
            <a:endParaRPr lang="en-US"/>
          </a:p>
        </p:txBody>
      </p:sp>
      <p:sp>
        <p:nvSpPr>
          <p:cNvPr id="6" name="Slide Number Placeholder 5"/>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65576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p:txBody>
          <a:bodyPr/>
          <a:lstStyle/>
          <a:p>
            <a:endParaRPr lang="en-US"/>
          </a:p>
        </p:txBody>
      </p:sp>
      <p:sp>
        <p:nvSpPr>
          <p:cNvPr id="6" name="Slide Number Placeholder 5"/>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381931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p:nvSpPr>
        <p:spPr>
          <a:xfrm>
            <a:off x="4572000" y="-50783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sp>
        <p:nvSpPr>
          <p:cNvPr id="6" name="Footer Placeholder 5"/>
          <p:cNvSpPr>
            <a:spLocks noGrp="1"/>
          </p:cNvSpPr>
          <p:nvPr>
            <p:ph type="ftr" sz="quarter" idx="15"/>
          </p:nvPr>
        </p:nvSpPr>
        <p:spPr/>
        <p:txBody>
          <a:bodyPr/>
          <a:lstStyle/>
          <a:p>
            <a:endParaRPr lang="en-US"/>
          </a:p>
        </p:txBody>
      </p:sp>
      <p:sp>
        <p:nvSpPr>
          <p:cNvPr id="7" name="Slide Number Placeholder 6"/>
          <p:cNvSpPr>
            <a:spLocks noGrp="1"/>
          </p:cNvSpPr>
          <p:nvPr>
            <p:ph type="sldNum" sz="quarter" idx="1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81636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p:nvSpPr>
        <p:spPr>
          <a:xfrm>
            <a:off x="1" y="6879851"/>
            <a:ext cx="9154113" cy="584776"/>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Insert a PNG of the UL LOGO in either RED or WHITE, whichever looks best with the image behind.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Add the UL LEGAL LINE and change the color to WHITE, GRAY or BLACK, whichever is most legible with the image behind.</a:t>
            </a:r>
            <a:endParaRPr lang="en-US" sz="900" b="0" baseline="0" dirty="0"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chemeClr val="accent2"/>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accent2"/>
                </a:solidFill>
              </a:rPr>
              <a:t>UL and the UL logo are trademarks of UL LLC </a:t>
            </a:r>
            <a:r>
              <a:rPr lang="en-US" sz="800" dirty="0" smtClean="0">
                <a:solidFill>
                  <a:schemeClr val="accent2"/>
                </a:solidFill>
                <a:latin typeface="+mn-lt"/>
                <a:ea typeface="Open Sans" charset="0"/>
                <a:cs typeface="Arial"/>
              </a:rPr>
              <a:t>© 2016. Proprietary &amp; Confidential. </a:t>
            </a:r>
          </a:p>
        </p:txBody>
      </p:sp>
      <p:sp>
        <p:nvSpPr>
          <p:cNvPr id="6" name="Footer Placeholder 5"/>
          <p:cNvSpPr>
            <a:spLocks noGrp="1"/>
          </p:cNvSpPr>
          <p:nvPr>
            <p:ph type="ftr" sz="quarter" idx="18"/>
          </p:nvPr>
        </p:nvSpPr>
        <p:spPr/>
        <p:txBody>
          <a:bodyPr/>
          <a:lstStyle/>
          <a:p>
            <a:endParaRPr lang="en-US"/>
          </a:p>
        </p:txBody>
      </p:sp>
      <p:sp>
        <p:nvSpPr>
          <p:cNvPr id="7" name="Slide Number Placeholder 6"/>
          <p:cNvSpPr>
            <a:spLocks noGrp="1"/>
          </p:cNvSpPr>
          <p:nvPr>
            <p:ph type="sldNum" sz="quarter" idx="19"/>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19739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p:nvSpPr>
        <p:spPr>
          <a:xfrm>
            <a:off x="9144000" y="978084"/>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3" name="Picture 12"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p:txBody>
          <a:bodyPr/>
          <a:lstStyle/>
          <a:p>
            <a:endParaRPr lang="en-US"/>
          </a:p>
        </p:txBody>
      </p:sp>
      <p:sp>
        <p:nvSpPr>
          <p:cNvPr id="5" name="Slide Number Placeholder 4"/>
          <p:cNvSpPr>
            <a:spLocks noGrp="1"/>
          </p:cNvSpPr>
          <p:nvPr>
            <p:ph type="sldNum" sz="quarter" idx="20"/>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08748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p:nvSpPr>
        <p:spPr>
          <a:xfrm>
            <a:off x="9144000" y="2870700"/>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p:txBody>
          <a:bodyPr/>
          <a:lstStyle/>
          <a:p>
            <a:endParaRPr lang="en-US"/>
          </a:p>
        </p:txBody>
      </p:sp>
      <p:sp>
        <p:nvSpPr>
          <p:cNvPr id="6" name="Slide Number Placeholder 5"/>
          <p:cNvSpPr>
            <a:spLocks noGrp="1"/>
          </p:cNvSpPr>
          <p:nvPr>
            <p:ph type="sldNum" sz="quarter" idx="19"/>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68257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p:txBody>
          <a:bodyPr/>
          <a:lstStyle/>
          <a:p>
            <a:endParaRPr lang="en-US"/>
          </a:p>
        </p:txBody>
      </p:sp>
      <p:sp>
        <p:nvSpPr>
          <p:cNvPr id="5" name="Slide Number Placeholder 4"/>
          <p:cNvSpPr>
            <a:spLocks noGrp="1"/>
          </p:cNvSpPr>
          <p:nvPr>
            <p:ph type="sldNum" sz="quarter" idx="18"/>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17193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174599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p:nvSpPr>
        <p:spPr>
          <a:xfrm>
            <a:off x="1" y="6879850"/>
            <a:ext cx="9143999" cy="369332"/>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Tables, graphs and charts should be designed with neutral colors using accent colors sparingly. Use UL colors whenever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Table borders should be 1pt.</a:t>
            </a: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40868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p:nvSpPr>
        <p:spPr>
          <a:xfrm>
            <a:off x="-893098" y="706226"/>
            <a:ext cx="893098" cy="1754327"/>
          </a:xfrm>
          <a:prstGeom prst="rect">
            <a:avLst/>
          </a:prstGeom>
          <a:noFill/>
        </p:spPr>
        <p:txBody>
          <a:bodyPr wrap="square" rtlCol="0" anchor="t">
            <a:spAutoFit/>
          </a:bodyPr>
          <a:lstStyle/>
          <a:p>
            <a:pPr>
              <a:lnSpc>
                <a:spcPct val="100000"/>
              </a:lnSpc>
            </a:pPr>
            <a:r>
              <a:rPr lang="en-US" sz="900" dirty="0" smtClean="0">
                <a:solidFill>
                  <a:schemeClr val="tx2">
                    <a:lumMod val="50000"/>
                  </a:schemeClr>
                </a:solidFill>
              </a:rPr>
              <a:t>Client Logos</a:t>
            </a:r>
            <a:r>
              <a:rPr lang="en-US" sz="900" baseline="0" dirty="0" smtClean="0">
                <a:solidFill>
                  <a:schemeClr val="tx2">
                    <a:lumMod val="50000"/>
                  </a:schemeClr>
                </a:solidFill>
              </a:rPr>
              <a:t> should be</a:t>
            </a:r>
            <a:r>
              <a:rPr lang="en-US" sz="900" dirty="0" smtClean="0">
                <a:solidFill>
                  <a:schemeClr val="tx2">
                    <a:lumMod val="50000"/>
                  </a:schemeClr>
                </a:solidFill>
              </a:rPr>
              <a:t> </a:t>
            </a:r>
            <a:r>
              <a:rPr lang="en-US" sz="900" baseline="0" dirty="0" smtClean="0">
                <a:solidFill>
                  <a:schemeClr val="tx2">
                    <a:lumMod val="50000"/>
                  </a:schemeClr>
                </a:solidFill>
              </a:rPr>
              <a:t>fit proportionally to the box. </a:t>
            </a:r>
          </a:p>
          <a:p>
            <a:pPr>
              <a:lnSpc>
                <a:spcPct val="100000"/>
              </a:lnSpc>
            </a:pPr>
            <a:endParaRPr lang="en-US" sz="900" baseline="0" dirty="0" smtClean="0">
              <a:solidFill>
                <a:schemeClr val="tx2">
                  <a:lumMod val="50000"/>
                </a:schemeClr>
              </a:solidFill>
            </a:endParaRPr>
          </a:p>
          <a:p>
            <a:pPr>
              <a:lnSpc>
                <a:spcPct val="100000"/>
              </a:lnSpc>
            </a:pPr>
            <a:r>
              <a:rPr lang="en-US" sz="900" baseline="0" dirty="0" smtClean="0">
                <a:solidFill>
                  <a:schemeClr val="tx2">
                    <a:lumMod val="50000"/>
                  </a:schemeClr>
                </a:solidFill>
              </a:rPr>
              <a:t>Insert the Logo image then choose to resize picture to fit inside placeholder</a:t>
            </a:r>
            <a:endParaRPr lang="en-US" sz="900" dirty="0">
              <a:solidFill>
                <a:schemeClr val="tx2">
                  <a:lumMod val="50000"/>
                </a:schemeClr>
              </a:solidFill>
            </a:endParaRPr>
          </a:p>
        </p:txBody>
      </p:sp>
      <p:pic>
        <p:nvPicPr>
          <p:cNvPr id="8" name="Picture 7"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61415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p:txBody>
          <a:bodyPr/>
          <a:lstStyle/>
          <a:p>
            <a:endParaRPr lang="en-US"/>
          </a:p>
        </p:txBody>
      </p:sp>
      <p:sp>
        <p:nvSpPr>
          <p:cNvPr id="7" name="Slide Number Placeholder 6"/>
          <p:cNvSpPr>
            <a:spLocks noGrp="1"/>
          </p:cNvSpPr>
          <p:nvPr>
            <p:ph type="sldNum" sz="quarter" idx="3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076109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p:txBody>
          <a:bodyPr/>
          <a:lstStyle/>
          <a:p>
            <a:endParaRPr lang="en-US"/>
          </a:p>
        </p:txBody>
      </p:sp>
      <p:sp>
        <p:nvSpPr>
          <p:cNvPr id="7" name="Slide Number Placeholder 6"/>
          <p:cNvSpPr>
            <a:spLocks noGrp="1"/>
          </p:cNvSpPr>
          <p:nvPr>
            <p:ph type="sldNum" sz="quarter" idx="31"/>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02348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Click icon to add picture</a:t>
            </a:r>
            <a:endParaRPr lang="en-US"/>
          </a:p>
        </p:txBody>
      </p:sp>
      <p:pic>
        <p:nvPicPr>
          <p:cNvPr id="16" name="Picture 15"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p:txBody>
          <a:bodyPr/>
          <a:lstStyle/>
          <a:p>
            <a:endParaRPr lang="en-US"/>
          </a:p>
        </p:txBody>
      </p:sp>
      <p:sp>
        <p:nvSpPr>
          <p:cNvPr id="5" name="Slide Number Placeholder 4"/>
          <p:cNvSpPr>
            <a:spLocks noGrp="1"/>
          </p:cNvSpPr>
          <p:nvPr>
            <p:ph type="sldNum" sz="quarter" idx="2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440866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Click icon to add picture</a:t>
            </a:r>
            <a:endParaRPr lang="en-US"/>
          </a:p>
        </p:txBody>
      </p:sp>
      <p:pic>
        <p:nvPicPr>
          <p:cNvPr id="18" name="Picture 1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p:txBody>
          <a:bodyPr/>
          <a:lstStyle/>
          <a:p>
            <a:endParaRPr lang="en-US"/>
          </a:p>
        </p:txBody>
      </p:sp>
      <p:sp>
        <p:nvSpPr>
          <p:cNvPr id="5" name="Slide Number Placeholder 4"/>
          <p:cNvSpPr>
            <a:spLocks noGrp="1"/>
          </p:cNvSpPr>
          <p:nvPr>
            <p:ph type="sldNum" sz="quarter" idx="3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16138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mple Fact Snapshots">
    <p:spTree>
      <p:nvGrpSpPr>
        <p:cNvPr id="1" name=""/>
        <p:cNvGrpSpPr/>
        <p:nvPr/>
      </p:nvGrpSpPr>
      <p:grpSpPr>
        <a:xfrm>
          <a:off x="0" y="0"/>
          <a:ext cx="0" cy="0"/>
          <a:chOff x="0" y="0"/>
          <a:chExt cx="0" cy="0"/>
        </a:xfrm>
      </p:grpSpPr>
      <p:cxnSp>
        <p:nvCxnSpPr>
          <p:cNvPr id="2" name="Straight Connector 1"/>
          <p:cNvCxnSpPr/>
          <p:nvPr/>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691233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657424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570970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634218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p:nvSpPr>
        <p:spPr>
          <a:xfrm>
            <a:off x="0" y="6882903"/>
            <a:ext cx="9156160" cy="507831"/>
          </a:xfrm>
          <a:prstGeom prst="rect">
            <a:avLst/>
          </a:prstGeom>
          <a:noFill/>
        </p:spPr>
        <p:txBody>
          <a:bodyPr wrap="square" rtlCol="0" anchor="t">
            <a:spAutoFit/>
          </a:bodyPr>
          <a:lstStyle/>
          <a:p>
            <a:pPr>
              <a:lnSpc>
                <a:spcPct val="100000"/>
              </a:lnSpc>
            </a:pPr>
            <a:r>
              <a:rPr lang="en-US" sz="900" baseline="0" dirty="0" smtClean="0">
                <a:solidFill>
                  <a:schemeClr val="tx2">
                    <a:lumMod val="50000"/>
                  </a:schemeClr>
                </a:solidFill>
              </a:rPr>
              <a:t>Insert the applicable UL Social Media Icons and link them to the target webpages.</a:t>
            </a:r>
          </a:p>
          <a:p>
            <a:pPr>
              <a:lnSpc>
                <a:spcPct val="100000"/>
              </a:lnSpc>
            </a:pPr>
            <a:r>
              <a:rPr lang="en-US" sz="900" b="1" baseline="0" dirty="0" smtClean="0">
                <a:solidFill>
                  <a:schemeClr val="tx2">
                    <a:lumMod val="50000"/>
                  </a:schemeClr>
                </a:solidFill>
              </a:rPr>
              <a:t>PC: </a:t>
            </a:r>
            <a:r>
              <a:rPr lang="en-US" sz="900" baseline="0" dirty="0" smtClean="0">
                <a:solidFill>
                  <a:schemeClr val="tx2">
                    <a:lumMod val="50000"/>
                  </a:schemeClr>
                </a:solidFill>
              </a:rPr>
              <a:t>TBD</a:t>
            </a:r>
          </a:p>
          <a:p>
            <a:pPr>
              <a:lnSpc>
                <a:spcPct val="100000"/>
              </a:lnSpc>
            </a:pPr>
            <a:r>
              <a:rPr lang="en-US" sz="900" b="1" baseline="0" dirty="0" smtClean="0">
                <a:solidFill>
                  <a:schemeClr val="tx2">
                    <a:lumMod val="50000"/>
                  </a:schemeClr>
                </a:solidFill>
              </a:rPr>
              <a:t>Mac: </a:t>
            </a:r>
            <a:r>
              <a:rPr lang="en-US" sz="900" baseline="0" dirty="0" smtClean="0">
                <a:solidFill>
                  <a:schemeClr val="tx2">
                    <a:lumMod val="50000"/>
                  </a:schemeClr>
                </a:solidFill>
              </a:rPr>
              <a:t>Select Icon—Insert—Hyperlink—Webpage—Insert URL </a:t>
            </a:r>
            <a:endParaRPr lang="en-US" sz="900" dirty="0">
              <a:solidFill>
                <a:schemeClr val="tx2">
                  <a:lumMod val="50000"/>
                </a:schemeClr>
              </a:solidFill>
            </a:endParaRPr>
          </a:p>
        </p:txBody>
      </p:sp>
      <p:pic>
        <p:nvPicPr>
          <p:cNvPr id="15" name="Picture 14" descr="UL-Logo-Red.emf"/>
          <p:cNvPicPr>
            <a:picLocks noChangeAspect="1"/>
          </p:cNvPicPr>
          <p:nvPr/>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p:txBody>
          <a:bodyPr/>
          <a:lstStyle/>
          <a:p>
            <a:endParaRPr lang="en-US"/>
          </a:p>
        </p:txBody>
      </p:sp>
      <p:sp>
        <p:nvSpPr>
          <p:cNvPr id="5" name="Slide Number Placeholder 4"/>
          <p:cNvSpPr>
            <a:spLocks noGrp="1"/>
          </p:cNvSpPr>
          <p:nvPr>
            <p:ph type="sldNum" sz="quarter" idx="3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877843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5C0A2FC-4651-4090-8F13-08C763B00AEB}"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22037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5C0A2FC-4651-4090-8F13-08C763B00AEB}"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1824091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BKGD Image)">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rgbClr val="FFFFFF"/>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White CAPS</a:t>
            </a:r>
            <a:endParaRPr lang="en-US" dirty="0"/>
          </a:p>
        </p:txBody>
      </p:sp>
      <p:sp>
        <p:nvSpPr>
          <p:cNvPr id="10"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11" name="TextBox 10"/>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3" name="Footer Placeholder 2"/>
          <p:cNvSpPr>
            <a:spLocks noGrp="1"/>
          </p:cNvSpPr>
          <p:nvPr>
            <p:ph type="ftr" sz="quarter" idx="12"/>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Tree>
    <p:extLst>
      <p:ext uri="{BB962C8B-B14F-4D97-AF65-F5344CB8AC3E}">
        <p14:creationId xmlns:p14="http://schemas.microsoft.com/office/powerpoint/2010/main" val="373795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2 (BKGD Image)">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1" y="0"/>
            <a:ext cx="3650221" cy="6858000"/>
          </a:xfrm>
          <a:prstGeom prst="rect">
            <a:avLst/>
          </a:prstGeom>
          <a:solidFill>
            <a:srgbClr val="000000">
              <a:alpha val="50000"/>
            </a:srgb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9" name="Text Placeholder 26"/>
          <p:cNvSpPr>
            <a:spLocks noGrp="1"/>
          </p:cNvSpPr>
          <p:nvPr>
            <p:ph type="body" sz="quarter" idx="10" hasCustomPrompt="1"/>
          </p:nvPr>
        </p:nvSpPr>
        <p:spPr>
          <a:xfrm>
            <a:off x="559473" y="3209216"/>
            <a:ext cx="2538660" cy="1384995"/>
          </a:xfrm>
          <a:prstGeom prst="rect">
            <a:avLst/>
          </a:prstGeom>
        </p:spPr>
        <p:txBody>
          <a:bodyPr wrap="square" anchor="b">
            <a:spAutoFit/>
          </a:bodyPr>
          <a:lstStyle>
            <a:lvl1pPr marL="0" indent="0">
              <a:lnSpc>
                <a:spcPct val="100000"/>
              </a:lnSpc>
              <a:buNone/>
              <a:defRPr sz="2800" b="1" cap="all" baseline="0">
                <a:solidFill>
                  <a:srgbClr val="FFFFFF"/>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28PT White CAPS</a:t>
            </a:r>
            <a:endParaRPr lang="en-US" dirty="0"/>
          </a:p>
        </p:txBody>
      </p:sp>
      <p:sp>
        <p:nvSpPr>
          <p:cNvPr id="10" name="Text Placeholder 28"/>
          <p:cNvSpPr>
            <a:spLocks noGrp="1"/>
          </p:cNvSpPr>
          <p:nvPr>
            <p:ph type="body" sz="quarter" idx="11" hasCustomPrompt="1"/>
          </p:nvPr>
        </p:nvSpPr>
        <p:spPr>
          <a:xfrm>
            <a:off x="559473" y="4777043"/>
            <a:ext cx="2538661" cy="830997"/>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three lines</a:t>
            </a:r>
          </a:p>
        </p:txBody>
      </p:sp>
      <p:sp>
        <p:nvSpPr>
          <p:cNvPr id="12" name="TextBox 11"/>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3" name="TextBox 12"/>
          <p:cNvSpPr txBox="1"/>
          <p:nvPr/>
        </p:nvSpPr>
        <p:spPr>
          <a:xfrm>
            <a:off x="9144000" y="1400341"/>
            <a:ext cx="1093019"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THE</a:t>
            </a:r>
            <a:r>
              <a:rPr lang="en-US" sz="900" b="1" baseline="0" dirty="0" smtClean="0">
                <a:solidFill>
                  <a:schemeClr val="tx2">
                    <a:lumMod val="50000"/>
                  </a:schemeClr>
                </a:solidFill>
              </a:rPr>
              <a:t> SUPER GRAPHIC.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Please use the white or red super graphic, whichever works best with the background image.</a:t>
            </a:r>
            <a:endParaRPr lang="en-US" sz="900" baseline="0" dirty="0" smtClean="0">
              <a:solidFill>
                <a:schemeClr val="tx2">
                  <a:lumMod val="50000"/>
                </a:schemeClr>
              </a:solidFill>
            </a:endParaRPr>
          </a:p>
        </p:txBody>
      </p:sp>
      <p:sp>
        <p:nvSpPr>
          <p:cNvPr id="3" name="Picture Placeholder 2"/>
          <p:cNvSpPr>
            <a:spLocks noGrp="1"/>
          </p:cNvSpPr>
          <p:nvPr>
            <p:ph type="pic" sz="quarter" idx="12" hasCustomPrompt="1"/>
          </p:nvPr>
        </p:nvSpPr>
        <p:spPr>
          <a:xfrm>
            <a:off x="6813250" y="812800"/>
            <a:ext cx="2340864" cy="2743200"/>
          </a:xfrm>
          <a:prstGeom prst="rect">
            <a:avLst/>
          </a:prstGeom>
        </p:spPr>
        <p:txBody>
          <a:bodyPr vert="horz"/>
          <a:lstStyle>
            <a:lvl1pPr marL="0" indent="0">
              <a:buNone/>
              <a:defRPr sz="1200" b="1" baseline="0">
                <a:solidFill>
                  <a:srgbClr val="7F7F7F"/>
                </a:solidFill>
              </a:defRPr>
            </a:lvl1pPr>
          </a:lstStyle>
          <a:p>
            <a:r>
              <a:rPr lang="en-US" dirty="0" smtClean="0"/>
              <a:t>INSERT SUPER GRAPHIC</a:t>
            </a:r>
            <a:endParaRPr lang="en-US" dirty="0"/>
          </a:p>
        </p:txBody>
      </p:sp>
      <p:sp>
        <p:nvSpPr>
          <p:cNvPr id="4" name="Footer Placeholder 3"/>
          <p:cNvSpPr>
            <a:spLocks noGrp="1"/>
          </p:cNvSpPr>
          <p:nvPr>
            <p:ph type="ftr" sz="quarter" idx="13"/>
          </p:nvPr>
        </p:nvSpPr>
        <p:spPr>
          <a:xfrm>
            <a:off x="534072" y="6390218"/>
            <a:ext cx="2048261" cy="365125"/>
          </a:xfrm>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Tree>
    <p:extLst>
      <p:ext uri="{BB962C8B-B14F-4D97-AF65-F5344CB8AC3E}">
        <p14:creationId xmlns:p14="http://schemas.microsoft.com/office/powerpoint/2010/main" val="3082177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 Half Page (BKGD Color)">
    <p:bg>
      <p:bgPr>
        <a:solidFill>
          <a:schemeClr val="tx1"/>
        </a:solidFill>
        <a:effectLst/>
      </p:bgPr>
    </p:bg>
    <p:spTree>
      <p:nvGrpSpPr>
        <p:cNvPr id="1" name=""/>
        <p:cNvGrpSpPr/>
        <p:nvPr/>
      </p:nvGrpSpPr>
      <p:grpSpPr>
        <a:xfrm>
          <a:off x="0" y="0"/>
          <a:ext cx="0" cy="0"/>
          <a:chOff x="0" y="0"/>
          <a:chExt cx="0" cy="0"/>
        </a:xfrm>
      </p:grpSpPr>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white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baseline="0">
                <a:solidFill>
                  <a:srgbClr val="FFFFFF"/>
                </a:solidFill>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or white depending on the background color. Go to “Format” then “Slide Background</a:t>
            </a:r>
            <a:r>
              <a:rPr lang="is-IS" dirty="0" smtClean="0"/>
              <a:t>” and choose which UL theme color you would like to use under “Fill.”</a:t>
            </a:r>
            <a:r>
              <a:rPr lang="en-US" dirty="0" smtClean="0"/>
              <a:t> The background must be a UL theme color. </a:t>
            </a:r>
          </a:p>
        </p:txBody>
      </p:sp>
      <p:sp>
        <p:nvSpPr>
          <p:cNvPr id="1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sp>
        <p:nvSpPr>
          <p:cNvPr id="7" name="TextBox 6"/>
          <p:cNvSpPr txBox="1"/>
          <p:nvPr/>
        </p:nvSpPr>
        <p:spPr>
          <a:xfrm>
            <a:off x="9154114" y="-3415"/>
            <a:ext cx="1093019" cy="2169825"/>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You can change the background color to any UL theme color.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p>
          <a:p>
            <a:pPr>
              <a:lnSpc>
                <a:spcPct val="100000"/>
              </a:lnSpc>
            </a:pP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dirty="0" smtClean="0">
                <a:solidFill>
                  <a:schemeClr val="tx2">
                    <a:lumMod val="50000"/>
                  </a:schemeClr>
                </a:solidFill>
              </a:rPr>
              <a:t>Format</a:t>
            </a:r>
            <a:r>
              <a:rPr lang="en-US" sz="900" baseline="0" dirty="0" smtClean="0">
                <a:solidFill>
                  <a:schemeClr val="tx2">
                    <a:lumMod val="50000"/>
                  </a:schemeClr>
                </a:solidFill>
              </a:rPr>
              <a:t>—</a:t>
            </a:r>
            <a:r>
              <a:rPr lang="en-US" sz="900" dirty="0" smtClean="0">
                <a:solidFill>
                  <a:schemeClr val="tx2">
                    <a:lumMod val="50000"/>
                  </a:schemeClr>
                </a:solidFill>
              </a:rPr>
              <a:t>Slide</a:t>
            </a:r>
            <a:r>
              <a:rPr lang="en-US" sz="900" baseline="0" dirty="0" smtClean="0">
                <a:solidFill>
                  <a:schemeClr val="tx2">
                    <a:lumMod val="50000"/>
                  </a:schemeClr>
                </a:solidFill>
              </a:rPr>
              <a:t>    </a:t>
            </a:r>
            <a:br>
              <a:rPr lang="en-US" sz="900" baseline="0" dirty="0" smtClean="0">
                <a:solidFill>
                  <a:schemeClr val="tx2">
                    <a:lumMod val="50000"/>
                  </a:schemeClr>
                </a:solidFill>
              </a:rPr>
            </a:br>
            <a:r>
              <a:rPr lang="en-US" sz="900" baseline="0" dirty="0" smtClean="0">
                <a:solidFill>
                  <a:schemeClr val="tx2">
                    <a:lumMod val="50000"/>
                  </a:schemeClr>
                </a:solidFill>
              </a:rPr>
              <a:t>Background—Fill</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900" baseline="0" dirty="0" smtClean="0">
              <a:solidFill>
                <a:schemeClr val="tx2">
                  <a:lumMod val="50000"/>
                </a:schemeClr>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baseline="0" dirty="0" smtClean="0">
                <a:solidFill>
                  <a:schemeClr val="tx2">
                    <a:lumMod val="50000"/>
                  </a:schemeClr>
                </a:solidFill>
              </a:rPr>
              <a:t>(or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10" name="TextBox 9"/>
          <p:cNvSpPr txBox="1"/>
          <p:nvPr/>
        </p:nvSpPr>
        <p:spPr>
          <a:xfrm>
            <a:off x="4572000" y="-50783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sp>
        <p:nvSpPr>
          <p:cNvPr id="4" name="Footer Placeholder 3"/>
          <p:cNvSpPr>
            <a:spLocks noGrp="1"/>
          </p:cNvSpPr>
          <p:nvPr>
            <p:ph type="ftr" sz="quarter" idx="15"/>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6"/>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7151264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Bottom (BKGD Color)">
    <p:bg>
      <p:bgPr>
        <a:solidFill>
          <a:schemeClr val="tx1"/>
        </a:solidFill>
        <a:effectLst/>
      </p:bgPr>
    </p:bg>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smtClean="0"/>
              <a:t>Click icon to add picture</a:t>
            </a:r>
            <a:endParaRPr lang="en-US" dirty="0"/>
          </a:p>
        </p:txBody>
      </p:sp>
      <p:sp>
        <p:nvSpPr>
          <p:cNvPr id="12"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white caps</a:t>
            </a:r>
          </a:p>
        </p:txBody>
      </p:sp>
      <p:sp>
        <p:nvSpPr>
          <p:cNvPr id="13"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baseline="0">
                <a:solidFill>
                  <a:srgbClr val="FFFFFF"/>
                </a:solidFill>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or white depending on the background color. Go to “Format” then “Slide Background</a:t>
            </a:r>
            <a:r>
              <a:rPr lang="is-IS" dirty="0" smtClean="0"/>
              <a:t>” and choose which UL theme color you would like to use under “Fill.”</a:t>
            </a:r>
            <a:r>
              <a:rPr lang="en-US" dirty="0" smtClean="0"/>
              <a:t> The background must be a UL theme color. </a:t>
            </a:r>
          </a:p>
        </p:txBody>
      </p:sp>
      <p:sp>
        <p:nvSpPr>
          <p:cNvPr id="14" name="TextBox 13"/>
          <p:cNvSpPr txBox="1"/>
          <p:nvPr/>
        </p:nvSpPr>
        <p:spPr>
          <a:xfrm>
            <a:off x="1" y="6879852"/>
            <a:ext cx="9154113" cy="615553"/>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UL LOGO </a:t>
            </a:r>
            <a:r>
              <a:rPr lang="en-US" sz="900" b="0" baseline="0" dirty="0" smtClean="0">
                <a:solidFill>
                  <a:schemeClr val="tx2">
                    <a:lumMod val="50000"/>
                  </a:schemeClr>
                </a:solidFill>
              </a:rPr>
              <a:t>in either </a:t>
            </a:r>
            <a:r>
              <a:rPr lang="en-US" sz="900" b="1" baseline="0" dirty="0" smtClean="0">
                <a:solidFill>
                  <a:schemeClr val="tx2">
                    <a:lumMod val="50000"/>
                  </a:schemeClr>
                </a:solidFill>
              </a:rPr>
              <a:t>RED or WHITE</a:t>
            </a:r>
            <a:r>
              <a:rPr lang="en-US" sz="900" b="0" baseline="0" dirty="0" smtClean="0">
                <a:solidFill>
                  <a:schemeClr val="tx2">
                    <a:lumMod val="50000"/>
                  </a:schemeClr>
                </a:solidFill>
              </a:rPr>
              <a:t>, whichever looks best with the image behind.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ADD THE UL LEGAL LINE </a:t>
            </a:r>
            <a:r>
              <a:rPr lang="en-US" sz="900" b="0" baseline="0" dirty="0" smtClean="0">
                <a:solidFill>
                  <a:schemeClr val="tx2">
                    <a:lumMod val="50000"/>
                  </a:schemeClr>
                </a:solidFill>
              </a:rPr>
              <a:t>and change the color to </a:t>
            </a:r>
            <a:r>
              <a:rPr lang="en-US" sz="900" b="1" baseline="0" dirty="0" smtClean="0">
                <a:solidFill>
                  <a:schemeClr val="tx2">
                    <a:lumMod val="50000"/>
                  </a:schemeClr>
                </a:solidFill>
              </a:rPr>
              <a:t>WHITE, GRAY or BLACK, </a:t>
            </a:r>
            <a:r>
              <a:rPr lang="en-US" sz="900" b="0" baseline="0" dirty="0" smtClean="0">
                <a:solidFill>
                  <a:schemeClr val="tx2">
                    <a:lumMod val="50000"/>
                  </a:schemeClr>
                </a:solidFill>
              </a:rPr>
              <a:t>whichever is most legible with the image behind.</a:t>
            </a:r>
            <a:endParaRPr lang="en-US" sz="900" b="0" baseline="0" dirty="0"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800" dirty="0" smtClean="0">
              <a:solidFill>
                <a:schemeClr val="accent2"/>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accent2"/>
                </a:solidFill>
              </a:rPr>
              <a:t>UL and the UL logo are trademarks of UL LLC </a:t>
            </a:r>
            <a:r>
              <a:rPr lang="en-US" sz="800" dirty="0" smtClean="0">
                <a:solidFill>
                  <a:schemeClr val="accent2"/>
                </a:solidFill>
                <a:latin typeface="+mn-lt"/>
                <a:ea typeface="Open Sans" charset="0"/>
                <a:cs typeface="Arial"/>
              </a:rPr>
              <a:t>© 2016. Proprietary &amp; Confidential.</a:t>
            </a:r>
            <a:r>
              <a:rPr lang="en-US" sz="800" baseline="0" dirty="0" smtClean="0">
                <a:solidFill>
                  <a:schemeClr val="accent2"/>
                </a:solidFill>
                <a:latin typeface="+mn-lt"/>
                <a:ea typeface="Open Sans" charset="0"/>
                <a:cs typeface="Arial"/>
              </a:rPr>
              <a:t>        </a:t>
            </a:r>
            <a:r>
              <a:rPr lang="en-US" sz="800" b="1" dirty="0" smtClean="0">
                <a:solidFill>
                  <a:schemeClr val="tx2">
                    <a:lumMod val="50000"/>
                  </a:schemeClr>
                </a:solidFill>
                <a:latin typeface="+mn-lt"/>
                <a:ea typeface="Open Sans" charset="0"/>
                <a:cs typeface="Arial"/>
              </a:rPr>
              <a:t>© PC:</a:t>
            </a:r>
            <a:r>
              <a:rPr lang="en-US" sz="800" b="1" baseline="0" dirty="0" smtClean="0">
                <a:solidFill>
                  <a:schemeClr val="tx2">
                    <a:lumMod val="50000"/>
                  </a:schemeClr>
                </a:solidFill>
                <a:latin typeface="+mn-lt"/>
                <a:ea typeface="Open Sans" charset="0"/>
                <a:cs typeface="Arial"/>
              </a:rPr>
              <a:t> Alt + 0169        © Mac: Opt + G</a:t>
            </a:r>
            <a:endParaRPr lang="en-US" sz="800" dirty="0" smtClean="0">
              <a:solidFill>
                <a:schemeClr val="accent2"/>
              </a:solidFill>
              <a:latin typeface="+mn-lt"/>
              <a:ea typeface="Open Sans" charset="0"/>
              <a:cs typeface="Arial"/>
            </a:endParaRPr>
          </a:p>
        </p:txBody>
      </p:sp>
      <p:sp>
        <p:nvSpPr>
          <p:cNvPr id="15" name="TextBox 14"/>
          <p:cNvSpPr txBox="1"/>
          <p:nvPr/>
        </p:nvSpPr>
        <p:spPr>
          <a:xfrm>
            <a:off x="9154114" y="-3415"/>
            <a:ext cx="1093019" cy="2169825"/>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2">
                    <a:lumMod val="50000"/>
                  </a:schemeClr>
                </a:solidFill>
              </a:rPr>
              <a:t>You can change the background color to any UL theme color.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p>
          <a:p>
            <a:pPr>
              <a:lnSpc>
                <a:spcPct val="100000"/>
              </a:lnSpc>
            </a:pP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dirty="0" smtClean="0">
                <a:solidFill>
                  <a:schemeClr val="tx2">
                    <a:lumMod val="50000"/>
                  </a:schemeClr>
                </a:solidFill>
              </a:rPr>
              <a:t>Format</a:t>
            </a:r>
            <a:r>
              <a:rPr lang="en-US" sz="900" baseline="0" dirty="0" smtClean="0">
                <a:solidFill>
                  <a:schemeClr val="tx2">
                    <a:lumMod val="50000"/>
                  </a:schemeClr>
                </a:solidFill>
              </a:rPr>
              <a:t>—</a:t>
            </a:r>
            <a:r>
              <a:rPr lang="en-US" sz="900" dirty="0" smtClean="0">
                <a:solidFill>
                  <a:schemeClr val="tx2">
                    <a:lumMod val="50000"/>
                  </a:schemeClr>
                </a:solidFill>
              </a:rPr>
              <a:t>Slide</a:t>
            </a:r>
            <a:r>
              <a:rPr lang="en-US" sz="900" baseline="0" dirty="0" smtClean="0">
                <a:solidFill>
                  <a:schemeClr val="tx2">
                    <a:lumMod val="50000"/>
                  </a:schemeClr>
                </a:solidFill>
              </a:rPr>
              <a:t>    </a:t>
            </a:r>
            <a:br>
              <a:rPr lang="en-US" sz="900" baseline="0" dirty="0" smtClean="0">
                <a:solidFill>
                  <a:schemeClr val="tx2">
                    <a:lumMod val="50000"/>
                  </a:schemeClr>
                </a:solidFill>
              </a:rPr>
            </a:br>
            <a:r>
              <a:rPr lang="en-US" sz="900" baseline="0" dirty="0" smtClean="0">
                <a:solidFill>
                  <a:schemeClr val="tx2">
                    <a:lumMod val="50000"/>
                  </a:schemeClr>
                </a:solidFill>
              </a:rPr>
              <a:t>Background—Fill</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900" baseline="0" dirty="0" smtClean="0">
              <a:solidFill>
                <a:schemeClr val="tx2">
                  <a:lumMod val="50000"/>
                </a:schemeClr>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900" baseline="0" dirty="0" smtClean="0">
                <a:solidFill>
                  <a:schemeClr val="tx2">
                    <a:lumMod val="50000"/>
                  </a:schemeClr>
                </a:solidFill>
              </a:rPr>
              <a:t>(or right click “Format Background”)</a:t>
            </a:r>
          </a:p>
        </p:txBody>
      </p:sp>
      <p:sp>
        <p:nvSpPr>
          <p:cNvPr id="16"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4" name="Footer Placeholder 3"/>
          <p:cNvSpPr>
            <a:spLocks noGrp="1"/>
          </p:cNvSpPr>
          <p:nvPr>
            <p:ph type="ftr" sz="quarter" idx="18"/>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522491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Red)">
    <p:spTree>
      <p:nvGrpSpPr>
        <p:cNvPr id="1" name=""/>
        <p:cNvGrpSpPr/>
        <p:nvPr/>
      </p:nvGrpSpPr>
      <p:grpSpPr>
        <a:xfrm>
          <a:off x="0" y="0"/>
          <a:ext cx="0" cy="0"/>
          <a:chOff x="0" y="0"/>
          <a:chExt cx="0" cy="0"/>
        </a:xfrm>
      </p:grpSpPr>
      <p:sp>
        <p:nvSpPr>
          <p:cNvPr id="9" name="Rectangle 8"/>
          <p:cNvSpPr/>
          <p:nvPr/>
        </p:nvSpPr>
        <p:spPr>
          <a:xfrm>
            <a:off x="1132975" y="1136316"/>
            <a:ext cx="6878052" cy="4572000"/>
          </a:xfrm>
          <a:prstGeom prst="rect">
            <a:avLst/>
          </a:prstGeom>
          <a:solidFill>
            <a:srgbClr val="B108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6" name="Text Placeholder 16"/>
          <p:cNvSpPr>
            <a:spLocks noGrp="1"/>
          </p:cNvSpPr>
          <p:nvPr>
            <p:ph type="body" sz="quarter" idx="11" hasCustomPrompt="1"/>
          </p:nvPr>
        </p:nvSpPr>
        <p:spPr>
          <a:xfrm>
            <a:off x="1374655" y="2806867"/>
            <a:ext cx="6394692" cy="1384995"/>
          </a:xfrm>
          <a:prstGeom prst="rect">
            <a:avLst/>
          </a:prstGeom>
        </p:spPr>
        <p:txBody>
          <a:bodyPr wrap="square" anchor="ctr">
            <a:spAutoFit/>
          </a:bodyPr>
          <a:lstStyle>
            <a:lvl1pPr marL="0" indent="0" algn="ctr">
              <a:spcBef>
                <a:spcPts val="0"/>
              </a:spcBef>
              <a:spcAft>
                <a:spcPts val="1200"/>
              </a:spcAft>
              <a:buNone/>
              <a:defRPr sz="28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7" name="Text Placeholder 28"/>
          <p:cNvSpPr>
            <a:spLocks noGrp="1"/>
          </p:cNvSpPr>
          <p:nvPr>
            <p:ph type="body" sz="quarter" idx="12" hasCustomPrompt="1"/>
          </p:nvPr>
        </p:nvSpPr>
        <p:spPr>
          <a:xfrm>
            <a:off x="1371601" y="4698760"/>
            <a:ext cx="6400800"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0" name="TextBox 9"/>
          <p:cNvSpPr txBox="1"/>
          <p:nvPr/>
        </p:nvSpPr>
        <p:spPr>
          <a:xfrm>
            <a:off x="9144000" y="1445870"/>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1" name="Picture 10"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4" name="Picture Placeholder 6"/>
          <p:cNvSpPr>
            <a:spLocks noGrp="1"/>
          </p:cNvSpPr>
          <p:nvPr>
            <p:ph type="pic" sz="quarter" idx="19" hasCustomPrompt="1"/>
          </p:nvPr>
        </p:nvSpPr>
        <p:spPr>
          <a:xfrm>
            <a:off x="4297681" y="1862578"/>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4" name="Footer Placeholder 3"/>
          <p:cNvSpPr>
            <a:spLocks noGrp="1"/>
          </p:cNvSpPr>
          <p:nvPr>
            <p:ph type="ftr" sz="quarter" idx="20"/>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1"/>
          </p:nvPr>
        </p:nvSpPr>
        <p:spPr/>
        <p:txBody>
          <a:bodyPr/>
          <a:lstStyle/>
          <a:p>
            <a:fld id="{EE8C14DB-7D4C-EA4C-A4E5-7900645C36CD}" type="slidenum">
              <a:rPr lang="en-US" smtClean="0"/>
              <a:pPr/>
              <a:t>‹#›</a:t>
            </a:fld>
            <a:endParaRPr lang="en-US"/>
          </a:p>
        </p:txBody>
      </p:sp>
    </p:spTree>
    <p:extLst>
      <p:ext uri="{BB962C8B-B14F-4D97-AF65-F5344CB8AC3E}">
        <p14:creationId xmlns:p14="http://schemas.microsoft.com/office/powerpoint/2010/main" val="3162532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BKGD Image)">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rgbClr val="FFFFFF"/>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or quote. add your 16x9 image to the slide background.”</a:t>
            </a:r>
          </a:p>
        </p:txBody>
      </p:sp>
      <p:sp>
        <p:nvSpPr>
          <p:cNvPr id="12"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solidFill>
                  <a:srgbClr val="FFFFFF"/>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5" name="TextBox 14"/>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9" name="TextBox 18"/>
          <p:cNvSpPr txBox="1"/>
          <p:nvPr/>
        </p:nvSpPr>
        <p:spPr>
          <a:xfrm>
            <a:off x="9151471" y="860649"/>
            <a:ext cx="963706"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a:t>
            </a:r>
            <a:r>
              <a:rPr lang="en-US" sz="900" b="0" baseline="0" dirty="0" smtClean="0">
                <a:solidFill>
                  <a:schemeClr val="tx2">
                    <a:lumMod val="50000"/>
                  </a:schemeClr>
                </a:solidFill>
              </a:rPr>
              <a:t>in whichever color looks best with the image behind.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20" name="Picture Placeholder 6"/>
          <p:cNvSpPr>
            <a:spLocks noGrp="1"/>
          </p:cNvSpPr>
          <p:nvPr>
            <p:ph type="pic" sz="quarter" idx="19" hasCustomPrompt="1"/>
          </p:nvPr>
        </p:nvSpPr>
        <p:spPr>
          <a:xfrm>
            <a:off x="4295733" y="1479608"/>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4" name="Footer Placeholder 3"/>
          <p:cNvSpPr>
            <a:spLocks noGrp="1"/>
          </p:cNvSpPr>
          <p:nvPr>
            <p:ph type="ftr" sz="quarter" idx="20"/>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21"/>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36488247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Half Page (Red)">
    <p:spTree>
      <p:nvGrpSpPr>
        <p:cNvPr id="1" name=""/>
        <p:cNvGrpSpPr/>
        <p:nvPr/>
      </p:nvGrpSpPr>
      <p:grpSpPr>
        <a:xfrm>
          <a:off x="0" y="0"/>
          <a:ext cx="0" cy="0"/>
          <a:chOff x="0" y="0"/>
          <a:chExt cx="0" cy="0"/>
        </a:xfrm>
      </p:grpSpPr>
      <p:sp>
        <p:nvSpPr>
          <p:cNvPr id="8" name="Rectangle 7"/>
          <p:cNvSpPr/>
          <p:nvPr/>
        </p:nvSpPr>
        <p:spPr>
          <a:xfrm>
            <a:off x="4572000" y="-10160"/>
            <a:ext cx="4572000" cy="6868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4" name="Text Placeholder 16"/>
          <p:cNvSpPr>
            <a:spLocks noGrp="1"/>
          </p:cNvSpPr>
          <p:nvPr>
            <p:ph type="body" sz="quarter" idx="11" hasCustomPrompt="1"/>
          </p:nvPr>
        </p:nvSpPr>
        <p:spPr>
          <a:xfrm>
            <a:off x="4886630" y="2823024"/>
            <a:ext cx="3931920" cy="1200328"/>
          </a:xfrm>
          <a:prstGeom prst="rect">
            <a:avLst/>
          </a:prstGeom>
        </p:spPr>
        <p:txBody>
          <a:bodyPr wrap="square" anchor="ctr">
            <a:spAutoFit/>
          </a:bodyPr>
          <a:lstStyle>
            <a:lvl1pPr marL="0" indent="0" algn="ctr">
              <a:spcBef>
                <a:spcPts val="0"/>
              </a:spcBef>
              <a:spcAft>
                <a:spcPts val="1200"/>
              </a:spcAft>
              <a:buNone/>
              <a:defRPr sz="24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24pt centered caps.”</a:t>
            </a:r>
          </a:p>
        </p:txBody>
      </p:sp>
      <p:sp>
        <p:nvSpPr>
          <p:cNvPr id="15" name="Text Placeholder 28"/>
          <p:cNvSpPr>
            <a:spLocks noGrp="1"/>
          </p:cNvSpPr>
          <p:nvPr>
            <p:ph type="body" sz="quarter" idx="12" hasCustomPrompt="1"/>
          </p:nvPr>
        </p:nvSpPr>
        <p:spPr>
          <a:xfrm>
            <a:off x="4886630" y="4701575"/>
            <a:ext cx="3931921"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8" name="Picture Placeholder 6"/>
          <p:cNvSpPr>
            <a:spLocks noGrp="1"/>
          </p:cNvSpPr>
          <p:nvPr>
            <p:ph type="pic" sz="quarter" idx="17" hasCustomPrompt="1"/>
          </p:nvPr>
        </p:nvSpPr>
        <p:spPr>
          <a:xfrm>
            <a:off x="6578271" y="1754390"/>
            <a:ext cx="548639" cy="411478"/>
          </a:xfrm>
          <a:prstGeom prst="rect">
            <a:avLst/>
          </a:prstGeom>
        </p:spPr>
        <p:txBody>
          <a:bodyPr vert="horz" lIns="0" tIns="0" rIns="0" bIns="0" anchor="ctr"/>
          <a:lstStyle>
            <a:lvl1pPr marL="0" indent="0" algn="ctr">
              <a:buNone/>
              <a:defRPr sz="700" b="1" baseline="0">
                <a:solidFill>
                  <a:schemeClr val="tx1"/>
                </a:solidFill>
              </a:defRPr>
            </a:lvl1pPr>
          </a:lstStyle>
          <a:p>
            <a:r>
              <a:rPr lang="en-US" dirty="0" smtClean="0"/>
              <a:t>BLACK QUOTES</a:t>
            </a:r>
            <a:endParaRPr lang="en-US" dirty="0"/>
          </a:p>
        </p:txBody>
      </p:sp>
      <p:sp>
        <p:nvSpPr>
          <p:cNvPr id="19" name="TextBox 18"/>
          <p:cNvSpPr txBox="1"/>
          <p:nvPr/>
        </p:nvSpPr>
        <p:spPr>
          <a:xfrm>
            <a:off x="9144000" y="1342045"/>
            <a:ext cx="963706" cy="1200329"/>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IN BLACK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pic>
        <p:nvPicPr>
          <p:cNvPr id="20" name="Picture 1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93773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Half Page (BKGD Photo)">
    <p:spTree>
      <p:nvGrpSpPr>
        <p:cNvPr id="1" name=""/>
        <p:cNvGrpSpPr/>
        <p:nvPr/>
      </p:nvGrpSpPr>
      <p:grpSpPr>
        <a:xfrm>
          <a:off x="0" y="0"/>
          <a:ext cx="0" cy="0"/>
          <a:chOff x="0" y="0"/>
          <a:chExt cx="0" cy="0"/>
        </a:xfrm>
      </p:grpSpPr>
      <p:sp>
        <p:nvSpPr>
          <p:cNvPr id="8" name="Rectangle 7"/>
          <p:cNvSpPr/>
          <p:nvPr/>
        </p:nvSpPr>
        <p:spPr>
          <a:xfrm>
            <a:off x="4572000" y="-10160"/>
            <a:ext cx="4572000" cy="68681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icture Placeholder 2"/>
          <p:cNvSpPr>
            <a:spLocks noGrp="1"/>
          </p:cNvSpPr>
          <p:nvPr>
            <p:ph type="pic" sz="quarter" idx="14" hasCustomPrompt="1"/>
          </p:nvPr>
        </p:nvSpPr>
        <p:spPr>
          <a:xfrm>
            <a:off x="4572001" y="0"/>
            <a:ext cx="4572000" cy="6857835"/>
          </a:xfrm>
          <a:prstGeom prst="rect">
            <a:avLst/>
          </a:prstGeom>
          <a:ln>
            <a:noFill/>
          </a:ln>
        </p:spPr>
        <p:txBody>
          <a:bodyPr vert="horz"/>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2"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3"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4" name="Text Placeholder 16"/>
          <p:cNvSpPr>
            <a:spLocks noGrp="1"/>
          </p:cNvSpPr>
          <p:nvPr>
            <p:ph type="body" sz="quarter" idx="11" hasCustomPrompt="1"/>
          </p:nvPr>
        </p:nvSpPr>
        <p:spPr>
          <a:xfrm>
            <a:off x="4886630" y="2823024"/>
            <a:ext cx="3931920" cy="1200328"/>
          </a:xfrm>
          <a:prstGeom prst="rect">
            <a:avLst/>
          </a:prstGeom>
        </p:spPr>
        <p:txBody>
          <a:bodyPr wrap="square" anchor="ctr">
            <a:spAutoFit/>
          </a:bodyPr>
          <a:lstStyle>
            <a:lvl1pPr marL="0" indent="0" algn="ctr">
              <a:spcBef>
                <a:spcPts val="0"/>
              </a:spcBef>
              <a:spcAft>
                <a:spcPts val="1200"/>
              </a:spcAft>
              <a:buNone/>
              <a:defRPr sz="2400" b="1" i="0" cap="all" baseline="0">
                <a:solidFill>
                  <a:schemeClr val="bg1"/>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24pt centered caps.”</a:t>
            </a:r>
          </a:p>
        </p:txBody>
      </p:sp>
      <p:sp>
        <p:nvSpPr>
          <p:cNvPr id="15" name="Text Placeholder 28"/>
          <p:cNvSpPr>
            <a:spLocks noGrp="1"/>
          </p:cNvSpPr>
          <p:nvPr>
            <p:ph type="body" sz="quarter" idx="12" hasCustomPrompt="1"/>
          </p:nvPr>
        </p:nvSpPr>
        <p:spPr>
          <a:xfrm>
            <a:off x="4886630" y="4701575"/>
            <a:ext cx="3931921" cy="338554"/>
          </a:xfrm>
          <a:prstGeom prst="rect">
            <a:avLst/>
          </a:prstGeom>
        </p:spPr>
        <p:txBody>
          <a:bodyPr wrap="square" anchor="t">
            <a:spAutoFit/>
          </a:bodyPr>
          <a:lstStyle>
            <a:lvl1pPr marL="0" indent="0" algn="ctr">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21" name="TextBox 20"/>
          <p:cNvSpPr txBox="1"/>
          <p:nvPr/>
        </p:nvSpPr>
        <p:spPr>
          <a:xfrm>
            <a:off x="9154113" y="1132069"/>
            <a:ext cx="963706" cy="1615827"/>
          </a:xfrm>
          <a:prstGeom prst="rect">
            <a:avLst/>
          </a:prstGeom>
          <a:noFill/>
        </p:spPr>
        <p:txBody>
          <a:bodyPr wrap="square" rtlCol="0" anchor="ctr">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PNG OF THE QUOTES </a:t>
            </a:r>
            <a:r>
              <a:rPr lang="en-US" sz="900" b="0" baseline="0" dirty="0" smtClean="0">
                <a:solidFill>
                  <a:schemeClr val="tx2">
                    <a:lumMod val="50000"/>
                  </a:schemeClr>
                </a:solidFill>
              </a:rPr>
              <a:t>in whichever color looks best with the image behind.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solidFill>
                  <a:schemeClr val="tx2">
                    <a:lumMod val="50000"/>
                  </a:schemeClr>
                </a:solidFill>
              </a:rPr>
              <a:t>Resize picture to fit inside placeholder</a:t>
            </a:r>
            <a:endParaRPr lang="en-US" sz="900" b="1" baseline="0" dirty="0" smtClean="0">
              <a:solidFill>
                <a:schemeClr val="tx2">
                  <a:lumMod val="50000"/>
                </a:schemeClr>
              </a:solidFill>
            </a:endParaRPr>
          </a:p>
        </p:txBody>
      </p:sp>
      <p:sp>
        <p:nvSpPr>
          <p:cNvPr id="22" name="TextBox 21"/>
          <p:cNvSpPr txBox="1"/>
          <p:nvPr/>
        </p:nvSpPr>
        <p:spPr>
          <a:xfrm>
            <a:off x="4572001" y="-517991"/>
            <a:ext cx="4582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rPr>
              <a:t>INSERT A PHOTO AND MAKE IT 50% TRANSPARENT.</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PC: </a:t>
            </a:r>
            <a:r>
              <a:rPr lang="en-US" sz="900" b="0" baseline="0" dirty="0" smtClean="0">
                <a:solidFill>
                  <a:schemeClr val="tx2">
                    <a:lumMod val="50000"/>
                  </a:schemeClr>
                </a:solidFill>
                <a:latin typeface="+mn-lt"/>
                <a:ea typeface="Open Sans" charset="0"/>
                <a:cs typeface="Arial"/>
              </a:rPr>
              <a:t>TBD</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baseline="0" dirty="0" smtClean="0">
                <a:solidFill>
                  <a:schemeClr val="tx2">
                    <a:lumMod val="50000"/>
                  </a:schemeClr>
                </a:solidFill>
                <a:latin typeface="+mn-lt"/>
                <a:ea typeface="Open Sans" charset="0"/>
                <a:cs typeface="Arial"/>
              </a:rPr>
              <a:t>Mac: </a:t>
            </a:r>
            <a:r>
              <a:rPr lang="en-US" sz="900" b="0" baseline="0" dirty="0" smtClean="0">
                <a:solidFill>
                  <a:schemeClr val="tx2">
                    <a:lumMod val="50000"/>
                  </a:schemeClr>
                </a:solidFill>
                <a:latin typeface="+mn-lt"/>
                <a:ea typeface="Open Sans" charset="0"/>
                <a:cs typeface="Arial"/>
              </a:rPr>
              <a:t>Click on the photo box—Choose Picture—Picture From File</a:t>
            </a:r>
            <a:endParaRPr lang="en-US" sz="800" dirty="0" smtClean="0">
              <a:solidFill>
                <a:schemeClr val="accent2"/>
              </a:solidFill>
              <a:latin typeface="+mn-lt"/>
              <a:ea typeface="Open Sans" charset="0"/>
              <a:cs typeface="Arial"/>
            </a:endParaRPr>
          </a:p>
        </p:txBody>
      </p:sp>
      <p:pic>
        <p:nvPicPr>
          <p:cNvPr id="16" name="Picture 15"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9" name="Picture Placeholder 6"/>
          <p:cNvSpPr>
            <a:spLocks noGrp="1"/>
          </p:cNvSpPr>
          <p:nvPr>
            <p:ph type="pic" sz="quarter" idx="17" hasCustomPrompt="1"/>
          </p:nvPr>
        </p:nvSpPr>
        <p:spPr>
          <a:xfrm>
            <a:off x="6578271" y="1754390"/>
            <a:ext cx="548639" cy="411478"/>
          </a:xfrm>
          <a:prstGeom prst="rect">
            <a:avLst/>
          </a:prstGeom>
        </p:spPr>
        <p:txBody>
          <a:bodyPr vert="horz" lIns="0" tIns="0" rIns="0" bIns="0" anchor="ctr"/>
          <a:lstStyle>
            <a:lvl1pPr marL="0" indent="0" algn="ctr">
              <a:buNone/>
              <a:defRPr sz="700" b="1" baseline="0">
                <a:solidFill>
                  <a:schemeClr val="bg1">
                    <a:lumMod val="50000"/>
                  </a:schemeClr>
                </a:solidFill>
              </a:defRPr>
            </a:lvl1pPr>
          </a:lstStyle>
          <a:p>
            <a:r>
              <a:rPr lang="en-US" dirty="0" smtClean="0"/>
              <a:t>QUOTES</a:t>
            </a:r>
            <a:endParaRPr lang="en-US" dirty="0"/>
          </a:p>
        </p:txBody>
      </p:sp>
      <p:sp>
        <p:nvSpPr>
          <p:cNvPr id="4" name="Footer Placeholder 3"/>
          <p:cNvSpPr>
            <a:spLocks noGrp="1"/>
          </p:cNvSpPr>
          <p:nvPr>
            <p:ph type="ftr" sz="quarter" idx="18"/>
          </p:nvPr>
        </p:nvSpPr>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912281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Divider (BKGD Image)">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rgbClr val="FFFFFF"/>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add your 16x9 image to the slide background</a:t>
            </a:r>
          </a:p>
        </p:txBody>
      </p:sp>
      <p:sp>
        <p:nvSpPr>
          <p:cNvPr id="13" name="TextBox 12"/>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40743"/>
            <a:ext cx="318035" cy="318035"/>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38797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6407046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Fact Snapshots">
    <p:bg>
      <p:bgPr>
        <a:solidFill>
          <a:schemeClr val="tx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10" hasCustomPrompt="1"/>
          </p:nvPr>
        </p:nvSpPr>
        <p:spPr>
          <a:xfrm>
            <a:off x="-1" y="0"/>
            <a:ext cx="4580660" cy="3429000"/>
          </a:xfrm>
          <a:prstGeom prst="rect">
            <a:avLst/>
          </a:prstGeom>
        </p:spPr>
        <p:txBody>
          <a:bodyPr vert="horz"/>
          <a:lstStyle>
            <a:lvl1pPr marL="0" indent="0">
              <a:buNone/>
              <a:defRPr sz="800" b="1" i="0" cap="all" baseline="0">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1" name="Picture Placeholder 2"/>
          <p:cNvSpPr>
            <a:spLocks noGrp="1"/>
          </p:cNvSpPr>
          <p:nvPr>
            <p:ph type="pic" sz="quarter" idx="11" hasCustomPrompt="1"/>
          </p:nvPr>
        </p:nvSpPr>
        <p:spPr>
          <a:xfrm>
            <a:off x="-1" y="3429000"/>
            <a:ext cx="2285538" cy="3428835"/>
          </a:xfrm>
          <a:prstGeom prst="rect">
            <a:avLst/>
          </a:prstGeom>
        </p:spPr>
        <p:txBody>
          <a:bodyPr vert="horz" anchor="t"/>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2" name="Picture Placeholder 2"/>
          <p:cNvSpPr>
            <a:spLocks noGrp="1"/>
          </p:cNvSpPr>
          <p:nvPr>
            <p:ph type="pic" sz="quarter" idx="12" hasCustomPrompt="1"/>
          </p:nvPr>
        </p:nvSpPr>
        <p:spPr>
          <a:xfrm>
            <a:off x="2285537" y="3429000"/>
            <a:ext cx="2295122" cy="3429000"/>
          </a:xfrm>
          <a:prstGeom prst="rect">
            <a:avLst/>
          </a:prstGeom>
        </p:spPr>
        <p:txBody>
          <a:bodyPr vert="horz" anchor="t"/>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3" name="Picture Placeholder 2"/>
          <p:cNvSpPr>
            <a:spLocks noGrp="1"/>
          </p:cNvSpPr>
          <p:nvPr>
            <p:ph type="pic" sz="quarter" idx="13" hasCustomPrompt="1"/>
          </p:nvPr>
        </p:nvSpPr>
        <p:spPr>
          <a:xfrm>
            <a:off x="4580660" y="0"/>
            <a:ext cx="4563341" cy="6857835"/>
          </a:xfrm>
          <a:prstGeom prst="rect">
            <a:avLst/>
          </a:prstGeom>
          <a:ln>
            <a:noFill/>
          </a:ln>
        </p:spPr>
        <p:txBody>
          <a:bodyPr vert="horz"/>
          <a:lstStyle>
            <a:lvl1pPr marL="0" indent="0">
              <a:buNone/>
              <a:defRPr sz="800" b="1" i="0" cap="all">
                <a:solidFill>
                  <a:schemeClr val="bg1">
                    <a:lumMod val="50000"/>
                  </a:schemeClr>
                </a:solidFill>
              </a:defRPr>
            </a:lvl1pPr>
          </a:lstStyle>
          <a:p>
            <a:r>
              <a:rPr lang="en-US" sz="1200" b="1" i="0" cap="all" dirty="0" smtClean="0">
                <a:solidFill>
                  <a:schemeClr val="bg1">
                    <a:lumMod val="50000"/>
                  </a:schemeClr>
                </a:solidFill>
              </a:rPr>
              <a:t>Insert photo and make 50% transparent</a:t>
            </a:r>
            <a:endParaRPr lang="en-US" dirty="0"/>
          </a:p>
        </p:txBody>
      </p:sp>
      <p:sp>
        <p:nvSpPr>
          <p:cNvPr id="14" name="Text Placeholder 4"/>
          <p:cNvSpPr>
            <a:spLocks noGrp="1"/>
          </p:cNvSpPr>
          <p:nvPr>
            <p:ph type="body" sz="quarter" idx="14" hasCustomPrompt="1"/>
          </p:nvPr>
        </p:nvSpPr>
        <p:spPr>
          <a:xfrm>
            <a:off x="197287" y="2525198"/>
            <a:ext cx="2980600" cy="646331"/>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photos should be used to enhance descriptions.</a:t>
            </a:r>
          </a:p>
        </p:txBody>
      </p:sp>
      <p:sp>
        <p:nvSpPr>
          <p:cNvPr id="15" name="Text Placeholder 4"/>
          <p:cNvSpPr>
            <a:spLocks noGrp="1"/>
          </p:cNvSpPr>
          <p:nvPr>
            <p:ph type="body" sz="quarter" idx="15" hasCustomPrompt="1"/>
          </p:nvPr>
        </p:nvSpPr>
        <p:spPr>
          <a:xfrm>
            <a:off x="4844987" y="5560977"/>
            <a:ext cx="2281954" cy="830997"/>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photos should be used to enhance descriptions.</a:t>
            </a:r>
          </a:p>
        </p:txBody>
      </p:sp>
      <p:sp>
        <p:nvSpPr>
          <p:cNvPr id="16" name="Text Placeholder 4"/>
          <p:cNvSpPr>
            <a:spLocks noGrp="1"/>
          </p:cNvSpPr>
          <p:nvPr>
            <p:ph type="body" sz="quarter" idx="16" hasCustomPrompt="1"/>
          </p:nvPr>
        </p:nvSpPr>
        <p:spPr>
          <a:xfrm>
            <a:off x="2501732" y="5745643"/>
            <a:ext cx="1689268"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photos should be used to enhance descriptions.</a:t>
            </a:r>
          </a:p>
        </p:txBody>
      </p:sp>
      <p:sp>
        <p:nvSpPr>
          <p:cNvPr id="17" name="Text Placeholder 4"/>
          <p:cNvSpPr>
            <a:spLocks noGrp="1"/>
          </p:cNvSpPr>
          <p:nvPr>
            <p:ph type="body" sz="quarter" idx="17" hasCustomPrompt="1"/>
          </p:nvPr>
        </p:nvSpPr>
        <p:spPr>
          <a:xfrm>
            <a:off x="197288" y="5745643"/>
            <a:ext cx="1685301"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photos should be used to enhance descriptions.</a:t>
            </a:r>
          </a:p>
        </p:txBody>
      </p:sp>
      <p:sp>
        <p:nvSpPr>
          <p:cNvPr id="3" name="Slide Number Placeholder 2"/>
          <p:cNvSpPr>
            <a:spLocks noGrp="1"/>
          </p:cNvSpPr>
          <p:nvPr>
            <p:ph type="sldNum" sz="quarter" idx="19"/>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742734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Fact Snapshots">
    <p:spTree>
      <p:nvGrpSpPr>
        <p:cNvPr id="1" name=""/>
        <p:cNvGrpSpPr/>
        <p:nvPr/>
      </p:nvGrpSpPr>
      <p:grpSpPr>
        <a:xfrm>
          <a:off x="0" y="0"/>
          <a:ext cx="0" cy="0"/>
          <a:chOff x="0" y="0"/>
          <a:chExt cx="0" cy="0"/>
        </a:xfrm>
      </p:grpSpPr>
      <p:sp>
        <p:nvSpPr>
          <p:cNvPr id="10" name="Rectangle 9"/>
          <p:cNvSpPr/>
          <p:nvPr/>
        </p:nvSpPr>
        <p:spPr>
          <a:xfrm>
            <a:off x="4563339" y="0"/>
            <a:ext cx="4580660" cy="342295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0" y="0"/>
            <a:ext cx="4563342" cy="6858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4563339" y="3422952"/>
            <a:ext cx="2285590" cy="34350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48930" y="3422952"/>
            <a:ext cx="2295071" cy="343504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22"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23" name="Text Placeholder 4"/>
          <p:cNvSpPr>
            <a:spLocks noGrp="1"/>
          </p:cNvSpPr>
          <p:nvPr>
            <p:ph type="body" sz="quarter" idx="17" hasCustomPrompt="1"/>
          </p:nvPr>
        </p:nvSpPr>
        <p:spPr>
          <a:xfrm>
            <a:off x="4760628" y="5745643"/>
            <a:ext cx="1686490"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24"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1"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solidFill>
              </a:defRPr>
            </a:lvl1pPr>
          </a:lstStyle>
          <a:p>
            <a:r>
              <a:rPr lang="en-US" dirty="0" smtClean="0"/>
              <a:t>icon</a:t>
            </a:r>
            <a:endParaRPr lang="en-US" dirty="0"/>
          </a:p>
        </p:txBody>
      </p:sp>
      <p:sp>
        <p:nvSpPr>
          <p:cNvPr id="12"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13"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14"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solidFill>
              </a:defRPr>
            </a:lvl1pPr>
          </a:lstStyle>
          <a:p>
            <a:r>
              <a:rPr lang="en-US" dirty="0" smtClean="0"/>
              <a:t>icon</a:t>
            </a:r>
            <a:endParaRPr lang="en-US" dirty="0"/>
          </a:p>
        </p:txBody>
      </p:sp>
      <p:sp>
        <p:nvSpPr>
          <p:cNvPr id="3" name="Slide Number Placeholder 2"/>
          <p:cNvSpPr>
            <a:spLocks noGrp="1"/>
          </p:cNvSpPr>
          <p:nvPr>
            <p:ph type="sldNum" sz="quarter" idx="26"/>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8155551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BKGD Image)">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14"/>
          <p:cNvSpPr>
            <a:spLocks noGrp="1"/>
          </p:cNvSpPr>
          <p:nvPr>
            <p:ph type="body" sz="quarter" idx="15" hasCustomPrompt="1"/>
          </p:nvPr>
        </p:nvSpPr>
        <p:spPr>
          <a:xfrm>
            <a:off x="559473" y="4380974"/>
            <a:ext cx="5155529" cy="1384995"/>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add your 16x9 image to the slide background</a:t>
            </a:r>
          </a:p>
        </p:txBody>
      </p:sp>
      <p:sp>
        <p:nvSpPr>
          <p:cNvPr id="10" name="TextBox 9"/>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433094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End Slide + Contact Info (BKGD Image)">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14"/>
          <p:cNvSpPr>
            <a:spLocks noGrp="1"/>
          </p:cNvSpPr>
          <p:nvPr>
            <p:ph type="body" sz="quarter" idx="15" hasCustomPrompt="1"/>
          </p:nvPr>
        </p:nvSpPr>
        <p:spPr>
          <a:xfrm>
            <a:off x="559473" y="3448304"/>
            <a:ext cx="5155529" cy="1384995"/>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add your 16x9 image to the slide background</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solidFill>
                  <a:schemeClr val="bg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white 16pt	</a:t>
            </a:r>
            <a:br>
              <a:rPr lang="en-US" dirty="0" smtClean="0"/>
            </a:br>
            <a:r>
              <a:rPr lang="en-US" dirty="0" err="1" smtClean="0"/>
              <a:t>email@ul.com</a:t>
            </a:r>
            <a:r>
              <a:rPr lang="en-US" dirty="0" smtClean="0"/>
              <a:t>  |  direct: 000.000.0000</a:t>
            </a:r>
          </a:p>
        </p:txBody>
      </p:sp>
      <p:sp>
        <p:nvSpPr>
          <p:cNvPr id="11" name="TextBox 10"/>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5" name="Footer Placeholder 4"/>
          <p:cNvSpPr>
            <a:spLocks noGrp="1"/>
          </p:cNvSpPr>
          <p:nvPr>
            <p:ph type="ftr" sz="quarter" idx="16"/>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6" name="Slide Number Placeholder 5"/>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28043005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ocial Media Slide (BKGD Image)">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bg1"/>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8" name="TextBox 7"/>
          <p:cNvSpPr txBox="1"/>
          <p:nvPr/>
        </p:nvSpPr>
        <p:spPr>
          <a:xfrm>
            <a:off x="1" y="-507831"/>
            <a:ext cx="9154113" cy="507831"/>
          </a:xfrm>
          <a:prstGeom prst="rect">
            <a:avLst/>
          </a:prstGeom>
          <a:noFill/>
        </p:spPr>
        <p:txBody>
          <a:bodyPr wrap="square" rtlCol="0" anchor="t">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INSERT YOUR 16X9 IMAGE INTO THE SLIDE BACKGROUND.</a:t>
            </a:r>
            <a:r>
              <a:rPr lang="en-US" sz="900" b="1" baseline="0" dirty="0" smtClean="0">
                <a:solidFill>
                  <a:schemeClr val="tx2">
                    <a:lumMod val="50000"/>
                  </a:schemeClr>
                </a:solidFill>
              </a:rPr>
              <a:t> </a:t>
            </a:r>
            <a:r>
              <a:rPr lang="en-US" sz="900" b="0" baseline="0" dirty="0" smtClean="0">
                <a:solidFill>
                  <a:schemeClr val="tx2">
                    <a:lumMod val="50000"/>
                  </a:schemeClr>
                </a:solidFill>
              </a:rPr>
              <a:t>If you place an image that is not scaled to 16x9 the image will be distorted to fit the slide.</a:t>
            </a:r>
            <a:endParaRPr lang="en-US" sz="900" b="0" dirty="0" smtClean="0">
              <a:solidFill>
                <a:schemeClr val="tx2">
                  <a:lumMod val="50000"/>
                </a:schemeClr>
              </a:solidFill>
            </a:endParaRPr>
          </a:p>
          <a:p>
            <a:pPr>
              <a:lnSpc>
                <a:spcPct val="100000"/>
              </a:lnSpc>
            </a:pPr>
            <a:r>
              <a:rPr lang="en-US" sz="900" b="1" dirty="0" smtClean="0">
                <a:solidFill>
                  <a:schemeClr val="tx2">
                    <a:lumMod val="50000"/>
                  </a:schemeClr>
                </a:solidFill>
              </a:rPr>
              <a:t>PC:</a:t>
            </a:r>
            <a:r>
              <a:rPr lang="en-US" sz="900" b="1" baseline="0" dirty="0" smtClean="0">
                <a:solidFill>
                  <a:schemeClr val="tx2">
                    <a:lumMod val="50000"/>
                  </a:schemeClr>
                </a:solidFill>
              </a:rPr>
              <a:t> </a:t>
            </a:r>
            <a:r>
              <a:rPr lang="en-US" sz="900" dirty="0" smtClean="0">
                <a:solidFill>
                  <a:schemeClr val="tx2">
                    <a:lumMod val="50000"/>
                  </a:schemeClr>
                </a:solidFill>
              </a:rPr>
              <a:t>TBD</a:t>
            </a:r>
            <a:endParaRPr lang="en-US" sz="900" baseline="0" dirty="0" smtClean="0">
              <a:solidFill>
                <a:schemeClr val="tx2">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2">
                    <a:lumMod val="50000"/>
                  </a:schemeClr>
                </a:solidFill>
              </a:rPr>
              <a:t>Mac:</a:t>
            </a:r>
            <a:r>
              <a:rPr lang="en-US" sz="900" b="1" baseline="0" dirty="0" smtClean="0">
                <a:solidFill>
                  <a:schemeClr val="tx2">
                    <a:lumMod val="50000"/>
                  </a:schemeClr>
                </a:solidFill>
              </a:rPr>
              <a:t> </a:t>
            </a:r>
            <a:r>
              <a:rPr lang="en-US" sz="900" dirty="0" smtClean="0">
                <a:solidFill>
                  <a:schemeClr val="tx2">
                    <a:lumMod val="50000"/>
                  </a:schemeClr>
                </a:solidFill>
              </a:rPr>
              <a:t>Format—Slide</a:t>
            </a:r>
            <a:r>
              <a:rPr lang="en-US" sz="900" baseline="0" dirty="0" smtClean="0">
                <a:solidFill>
                  <a:schemeClr val="tx2">
                    <a:lumMod val="50000"/>
                  </a:schemeClr>
                </a:solidFill>
              </a:rPr>
              <a:t> Background—Fill—Picture or Texture—From file: Choose Picture. Choose one of the scaled 16x9 UL images. (or right click “Format Background”)</a:t>
            </a:r>
          </a:p>
        </p:txBody>
      </p:sp>
      <p:sp>
        <p:nvSpPr>
          <p:cNvPr id="12" name="Picture Placeholder 11"/>
          <p:cNvSpPr>
            <a:spLocks noGrp="1"/>
          </p:cNvSpPr>
          <p:nvPr>
            <p:ph type="pic" sz="quarter" idx="17" hasCustomPrompt="1"/>
          </p:nvPr>
        </p:nvSpPr>
        <p:spPr>
          <a:xfrm>
            <a:off x="657128"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i="0">
                <a:solidFill>
                  <a:schemeClr val="bg1">
                    <a:lumMod val="50000"/>
                  </a:schemeClr>
                </a:solidFill>
              </a:defRPr>
            </a:lvl1pPr>
          </a:lstStyle>
          <a:p>
            <a:r>
              <a:rPr lang="en-US" dirty="0" smtClean="0"/>
              <a:t>ICON</a:t>
            </a:r>
          </a:p>
        </p:txBody>
      </p:sp>
      <p:sp>
        <p:nvSpPr>
          <p:cNvPr id="13" name="Picture Placeholder 11"/>
          <p:cNvSpPr>
            <a:spLocks noGrp="1"/>
          </p:cNvSpPr>
          <p:nvPr>
            <p:ph type="pic" sz="quarter" idx="18" hasCustomPrompt="1"/>
          </p:nvPr>
        </p:nvSpPr>
        <p:spPr>
          <a:xfrm>
            <a:off x="1412481"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i="0">
                <a:solidFill>
                  <a:srgbClr val="7F7F7F"/>
                </a:solidFill>
              </a:defRPr>
            </a:lvl1pPr>
          </a:lstStyle>
          <a:p>
            <a:r>
              <a:rPr lang="en-US" dirty="0" smtClean="0"/>
              <a:t>ICON</a:t>
            </a:r>
          </a:p>
        </p:txBody>
      </p:sp>
      <p:sp>
        <p:nvSpPr>
          <p:cNvPr id="14" name="Picture Placeholder 11"/>
          <p:cNvSpPr>
            <a:spLocks noGrp="1"/>
          </p:cNvSpPr>
          <p:nvPr>
            <p:ph type="pic" sz="quarter" idx="19" hasCustomPrompt="1"/>
          </p:nvPr>
        </p:nvSpPr>
        <p:spPr>
          <a:xfrm>
            <a:off x="2162149"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5" name="Picture Placeholder 11"/>
          <p:cNvSpPr>
            <a:spLocks noGrp="1"/>
          </p:cNvSpPr>
          <p:nvPr>
            <p:ph type="pic" sz="quarter" idx="20" hasCustomPrompt="1"/>
          </p:nvPr>
        </p:nvSpPr>
        <p:spPr>
          <a:xfrm>
            <a:off x="2920011" y="4946856"/>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6" name="Picture Placeholder 11"/>
          <p:cNvSpPr>
            <a:spLocks noGrp="1"/>
          </p:cNvSpPr>
          <p:nvPr>
            <p:ph type="pic" sz="quarter" idx="22" hasCustomPrompt="1"/>
          </p:nvPr>
        </p:nvSpPr>
        <p:spPr>
          <a:xfrm>
            <a:off x="3669679" y="4942418"/>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7" name="Picture Placeholder 11"/>
          <p:cNvSpPr>
            <a:spLocks noGrp="1"/>
          </p:cNvSpPr>
          <p:nvPr>
            <p:ph type="pic" sz="quarter" idx="23" hasCustomPrompt="1"/>
          </p:nvPr>
        </p:nvSpPr>
        <p:spPr>
          <a:xfrm>
            <a:off x="4427541" y="4946856"/>
            <a:ext cx="585788" cy="58521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1">
                <a:solidFill>
                  <a:srgbClr val="7F7F7F"/>
                </a:solidFill>
              </a:defRPr>
            </a:lvl1pPr>
          </a:lstStyle>
          <a:p>
            <a:r>
              <a:rPr lang="en-US" dirty="0" smtClean="0"/>
              <a:t>ICON</a:t>
            </a:r>
          </a:p>
        </p:txBody>
      </p:sp>
      <p:sp>
        <p:nvSpPr>
          <p:cNvPr id="19" name="TextBox 18"/>
          <p:cNvSpPr txBox="1"/>
          <p:nvPr/>
        </p:nvSpPr>
        <p:spPr>
          <a:xfrm>
            <a:off x="0" y="6882903"/>
            <a:ext cx="9156160" cy="507831"/>
          </a:xfrm>
          <a:prstGeom prst="rect">
            <a:avLst/>
          </a:prstGeom>
          <a:noFill/>
        </p:spPr>
        <p:txBody>
          <a:bodyPr wrap="square" rtlCol="0" anchor="t">
            <a:spAutoFit/>
          </a:bodyPr>
          <a:lstStyle/>
          <a:p>
            <a:pPr>
              <a:lnSpc>
                <a:spcPct val="100000"/>
              </a:lnSpc>
            </a:pPr>
            <a:r>
              <a:rPr lang="en-US" sz="900" baseline="0" dirty="0" smtClean="0">
                <a:solidFill>
                  <a:schemeClr val="tx2">
                    <a:lumMod val="50000"/>
                  </a:schemeClr>
                </a:solidFill>
              </a:rPr>
              <a:t>Insert the applicable UL Social Media Icons and link them to the target webpages.</a:t>
            </a:r>
          </a:p>
          <a:p>
            <a:pPr>
              <a:lnSpc>
                <a:spcPct val="100000"/>
              </a:lnSpc>
            </a:pPr>
            <a:r>
              <a:rPr lang="en-US" sz="900" b="1" baseline="0" dirty="0" smtClean="0">
                <a:solidFill>
                  <a:schemeClr val="tx2">
                    <a:lumMod val="50000"/>
                  </a:schemeClr>
                </a:solidFill>
              </a:rPr>
              <a:t>PC: </a:t>
            </a:r>
            <a:r>
              <a:rPr lang="en-US" sz="900" baseline="0" dirty="0" smtClean="0">
                <a:solidFill>
                  <a:schemeClr val="tx2">
                    <a:lumMod val="50000"/>
                  </a:schemeClr>
                </a:solidFill>
              </a:rPr>
              <a:t>TBD</a:t>
            </a:r>
          </a:p>
          <a:p>
            <a:pPr>
              <a:lnSpc>
                <a:spcPct val="100000"/>
              </a:lnSpc>
            </a:pPr>
            <a:r>
              <a:rPr lang="en-US" sz="900" b="1" baseline="0" dirty="0" smtClean="0">
                <a:solidFill>
                  <a:schemeClr val="tx2">
                    <a:lumMod val="50000"/>
                  </a:schemeClr>
                </a:solidFill>
              </a:rPr>
              <a:t>Mac: </a:t>
            </a:r>
            <a:r>
              <a:rPr lang="en-US" sz="900" baseline="0" dirty="0" smtClean="0">
                <a:solidFill>
                  <a:schemeClr val="tx2">
                    <a:lumMod val="50000"/>
                  </a:schemeClr>
                </a:solidFill>
              </a:rPr>
              <a:t>Select Icon—Insert—Hyperlink—Webpage—Insert URL </a:t>
            </a:r>
            <a:endParaRPr lang="en-US" sz="900" dirty="0">
              <a:solidFill>
                <a:schemeClr val="tx2">
                  <a:lumMod val="50000"/>
                </a:schemeClr>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7742" y="848671"/>
            <a:ext cx="2334213" cy="2743200"/>
          </a:xfrm>
          <a:prstGeom prst="rect">
            <a:avLst/>
          </a:prstGeom>
        </p:spPr>
      </p:pic>
      <p:sp>
        <p:nvSpPr>
          <p:cNvPr id="4" name="Footer Placeholder 3"/>
          <p:cNvSpPr>
            <a:spLocks noGrp="1"/>
          </p:cNvSpPr>
          <p:nvPr>
            <p:ph type="ftr" sz="quarter" idx="24"/>
          </p:nvPr>
        </p:nvSpPr>
        <p:spPr/>
        <p:txBody>
          <a:bodyPr/>
          <a:lstStyle>
            <a:lvl1pPr>
              <a:defRPr>
                <a:solidFill>
                  <a:schemeClr val="bg1"/>
                </a:solidFill>
              </a:defRPr>
            </a:lvl1pPr>
          </a:lstStyle>
          <a:p>
            <a:r>
              <a:rPr lang="en-US" smtClean="0">
                <a:ea typeface="Open Sans" charset="0"/>
                <a:cs typeface="Arial"/>
              </a:rPr>
              <a:t>UL and the UL logo are trademarks of UL LLC © 2017. Proprietary &amp; Confidential.</a:t>
            </a:r>
            <a:endParaRPr lang="en-US" dirty="0" smtClean="0">
              <a:ea typeface="Open Sans" charset="0"/>
              <a:cs typeface="Arial"/>
            </a:endParaRPr>
          </a:p>
        </p:txBody>
      </p:sp>
      <p:sp>
        <p:nvSpPr>
          <p:cNvPr id="7" name="Slide Number Placeholder 6"/>
          <p:cNvSpPr>
            <a:spLocks noGrp="1"/>
          </p:cNvSpPr>
          <p:nvPr>
            <p:ph type="sldNum" sz="quarter" idx="25"/>
          </p:nvPr>
        </p:nvSpPr>
        <p:spPr/>
        <p:txBody>
          <a:bodyPr/>
          <a:lstStyle>
            <a:lvl1pPr>
              <a:defRPr>
                <a:solidFill>
                  <a:schemeClr val="bg1"/>
                </a:solidFill>
              </a:defRPr>
            </a:lvl1pPr>
          </a:lstStyle>
          <a:p>
            <a:fld id="{EE8C14DB-7D4C-EA4C-A4E5-7900645C36CD}" type="slidenum">
              <a:rPr lang="en-US" smtClean="0"/>
              <a:pPr/>
              <a:t>‹#›</a:t>
            </a:fld>
            <a:endParaRPr lang="en-US"/>
          </a:p>
        </p:txBody>
      </p:sp>
    </p:spTree>
    <p:extLst>
      <p:ext uri="{BB962C8B-B14F-4D97-AF65-F5344CB8AC3E}">
        <p14:creationId xmlns:p14="http://schemas.microsoft.com/office/powerpoint/2010/main" val="1578163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2015</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78329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2015</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82442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2410462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2760066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53082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UL Pattern)">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7678100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65874023"/>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6347394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10533948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41740031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33424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Column">
    <p:spTree>
      <p:nvGrpSpPr>
        <p:cNvPr id="1" name=""/>
        <p:cNvGrpSpPr/>
        <p:nvPr/>
      </p:nvGrpSpPr>
      <p:grpSpPr>
        <a:xfrm>
          <a:off x="0" y="0"/>
          <a:ext cx="0" cy="0"/>
          <a:chOff x="0" y="0"/>
          <a:chExt cx="0" cy="0"/>
        </a:xfrm>
      </p:grpSpPr>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0" y="6281928"/>
            <a:ext cx="281178" cy="374904"/>
          </a:xfrm>
          <a:prstGeom prst="rect">
            <a:avLst/>
          </a:prstGeom>
        </p:spPr>
      </p:pic>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a:t>title </a:t>
            </a:r>
            <a:r>
              <a:rPr lang="en-US" dirty="0" err="1"/>
              <a:t>arial</a:t>
            </a:r>
            <a:r>
              <a:rPr lang="en-US" dirty="0"/>
              <a:t> bold 24pt red caps</a:t>
            </a:r>
          </a:p>
        </p:txBody>
      </p:sp>
      <p:sp>
        <p:nvSpPr>
          <p:cNvPr id="17" name="Text Placeholder 16"/>
          <p:cNvSpPr>
            <a:spLocks noGrp="1"/>
          </p:cNvSpPr>
          <p:nvPr>
            <p:ph type="body" sz="quarter" idx="11" hasCustomPrompt="1"/>
          </p:nvPr>
        </p:nvSpPr>
        <p:spPr>
          <a:xfrm>
            <a:off x="558800" y="1825625"/>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a:t>Main copy Arial 18pt black. </a:t>
            </a:r>
            <a:r>
              <a:rPr lang="en-US" dirty="0" err="1"/>
              <a:t>Lorem</a:t>
            </a:r>
            <a:r>
              <a:rPr lang="en-US" dirty="0"/>
              <a:t> </a:t>
            </a:r>
            <a:r>
              <a:rPr lang="en-US" dirty="0" err="1"/>
              <a:t>ipsum</a:t>
            </a:r>
            <a:r>
              <a:rPr lang="en-US" dirty="0"/>
              <a:t> dolor sit </a:t>
            </a:r>
            <a:r>
              <a:rPr lang="en-US" dirty="0" err="1"/>
              <a:t>amet</a:t>
            </a:r>
            <a:r>
              <a:rPr lang="en-US" dirty="0"/>
              <a:t>, </a:t>
            </a:r>
            <a:r>
              <a:rPr lang="en-US" dirty="0" err="1"/>
              <a:t>eos</a:t>
            </a:r>
            <a:r>
              <a:rPr lang="en-US" dirty="0"/>
              <a:t> id </a:t>
            </a:r>
            <a:r>
              <a:rPr lang="en-US" dirty="0" err="1"/>
              <a:t>assum</a:t>
            </a:r>
            <a:r>
              <a:rPr lang="en-US" dirty="0"/>
              <a:t> </a:t>
            </a:r>
            <a:r>
              <a:rPr lang="en-US" dirty="0" err="1"/>
              <a:t>altera</a:t>
            </a:r>
            <a:r>
              <a:rPr lang="en-US" dirty="0"/>
              <a:t> </a:t>
            </a:r>
            <a:r>
              <a:rPr lang="en-US" dirty="0" err="1"/>
              <a:t>legendos</a:t>
            </a:r>
            <a:r>
              <a:rPr lang="en-US" dirty="0"/>
              <a:t>. Cu duo </a:t>
            </a:r>
            <a:r>
              <a:rPr lang="en-US" dirty="0" err="1"/>
              <a:t>delectus</a:t>
            </a:r>
            <a:r>
              <a:rPr lang="en-US" dirty="0"/>
              <a:t> </a:t>
            </a:r>
            <a:r>
              <a:rPr lang="en-US" dirty="0" err="1"/>
              <a:t>quaestio</a:t>
            </a:r>
            <a:r>
              <a:rPr lang="en-US" dirty="0"/>
              <a:t>, </a:t>
            </a:r>
            <a:r>
              <a:rPr lang="en-US" dirty="0" err="1"/>
              <a:t>tota</a:t>
            </a:r>
            <a:r>
              <a:rPr lang="en-US" dirty="0"/>
              <a:t> </a:t>
            </a:r>
            <a:r>
              <a:rPr lang="en-US" dirty="0" err="1"/>
              <a:t>everti</a:t>
            </a:r>
            <a:r>
              <a:rPr lang="en-US" dirty="0"/>
              <a:t> </a:t>
            </a:r>
            <a:r>
              <a:rPr lang="en-US" dirty="0" err="1"/>
              <a:t>saperet</a:t>
            </a:r>
            <a:r>
              <a:rPr lang="en-US" dirty="0"/>
              <a:t> vim </a:t>
            </a:r>
            <a:r>
              <a:rPr lang="en-US" dirty="0" err="1"/>
              <a:t>te</a:t>
            </a:r>
            <a:r>
              <a:rPr lang="en-US" dirty="0"/>
              <a:t>. </a:t>
            </a:r>
            <a:r>
              <a:rPr lang="en-US" dirty="0" err="1"/>
              <a:t>Odio</a:t>
            </a:r>
            <a:r>
              <a:rPr lang="en-US" dirty="0"/>
              <a:t> </a:t>
            </a:r>
            <a:r>
              <a:rPr lang="en-US" dirty="0" err="1"/>
              <a:t>inimicus</a:t>
            </a:r>
            <a:r>
              <a:rPr lang="en-US" dirty="0"/>
              <a:t> </a:t>
            </a:r>
            <a:r>
              <a:rPr lang="en-US" dirty="0" err="1"/>
              <a:t>eu</a:t>
            </a:r>
            <a:r>
              <a:rPr lang="en-US" dirty="0"/>
              <a:t> per. Modus </a:t>
            </a:r>
            <a:r>
              <a:rPr lang="en-US" dirty="0" err="1"/>
              <a:t>labore</a:t>
            </a:r>
            <a:r>
              <a:rPr lang="en-US" dirty="0"/>
              <a:t> </a:t>
            </a:r>
            <a:r>
              <a:rPr lang="en-US" dirty="0" err="1"/>
              <a:t>nusquam</a:t>
            </a:r>
            <a:r>
              <a:rPr lang="en-US" dirty="0"/>
              <a:t> no mea. </a:t>
            </a:r>
            <a:r>
              <a:rPr lang="en-US" dirty="0" err="1"/>
              <a:t>Labores</a:t>
            </a:r>
            <a:r>
              <a:rPr lang="en-US" dirty="0"/>
              <a:t> </a:t>
            </a:r>
            <a:r>
              <a:rPr lang="en-US" dirty="0" err="1"/>
              <a:t>oportere</a:t>
            </a:r>
            <a:r>
              <a:rPr lang="en-US" dirty="0"/>
              <a:t> </a:t>
            </a:r>
            <a:r>
              <a:rPr lang="en-US" dirty="0" err="1"/>
              <a:t>te</a:t>
            </a:r>
            <a:r>
              <a:rPr lang="en-US" dirty="0"/>
              <a:t> </a:t>
            </a:r>
            <a:r>
              <a:rPr lang="en-US" dirty="0" err="1"/>
              <a:t>mei</a:t>
            </a:r>
            <a:r>
              <a:rPr lang="en-US" dirty="0"/>
              <a:t>.</a:t>
            </a:r>
          </a:p>
          <a:p>
            <a:pPr lvl="0"/>
            <a:r>
              <a:rPr lang="en-US" dirty="0" err="1"/>
              <a:t>Lorem</a:t>
            </a:r>
            <a:r>
              <a:rPr lang="en-US" dirty="0"/>
              <a:t> </a:t>
            </a:r>
            <a:r>
              <a:rPr lang="en-US" dirty="0" err="1"/>
              <a:t>ipsum</a:t>
            </a:r>
            <a:r>
              <a:rPr lang="en-US" dirty="0"/>
              <a:t> dolor sit </a:t>
            </a:r>
            <a:r>
              <a:rPr lang="en-US" dirty="0" err="1"/>
              <a:t>amet</a:t>
            </a:r>
            <a:r>
              <a:rPr lang="en-US" dirty="0"/>
              <a:t>, </a:t>
            </a:r>
            <a:r>
              <a:rPr lang="en-US" dirty="0" err="1"/>
              <a:t>eos</a:t>
            </a:r>
            <a:r>
              <a:rPr lang="en-US" dirty="0"/>
              <a:t> id </a:t>
            </a:r>
            <a:r>
              <a:rPr lang="en-US" dirty="0" err="1"/>
              <a:t>assum</a:t>
            </a:r>
            <a:r>
              <a:rPr lang="en-US" dirty="0"/>
              <a:t> </a:t>
            </a:r>
            <a:r>
              <a:rPr lang="en-US" dirty="0" err="1"/>
              <a:t>altera</a:t>
            </a:r>
            <a:r>
              <a:rPr lang="en-US" dirty="0"/>
              <a:t> </a:t>
            </a:r>
            <a:r>
              <a:rPr lang="en-US" dirty="0" err="1"/>
              <a:t>legendos</a:t>
            </a:r>
            <a:r>
              <a:rPr lang="en-US" dirty="0"/>
              <a:t>. Cu duo </a:t>
            </a:r>
            <a:r>
              <a:rPr lang="en-US" dirty="0" err="1"/>
              <a:t>delectus</a:t>
            </a:r>
            <a:r>
              <a:rPr lang="en-US" dirty="0"/>
              <a:t> </a:t>
            </a:r>
            <a:r>
              <a:rPr lang="en-US" dirty="0" err="1"/>
              <a:t>quaestio</a:t>
            </a:r>
            <a:r>
              <a:rPr lang="en-US" dirty="0"/>
              <a:t>, </a:t>
            </a:r>
            <a:r>
              <a:rPr lang="en-US" dirty="0" err="1"/>
              <a:t>tota</a:t>
            </a:r>
            <a:r>
              <a:rPr lang="en-US" dirty="0"/>
              <a:t> </a:t>
            </a:r>
            <a:r>
              <a:rPr lang="en-US" dirty="0" err="1"/>
              <a:t>everti</a:t>
            </a:r>
            <a:r>
              <a:rPr lang="en-US" dirty="0"/>
              <a:t> </a:t>
            </a:r>
            <a:r>
              <a:rPr lang="en-US" dirty="0" err="1"/>
              <a:t>saperet</a:t>
            </a:r>
            <a:r>
              <a:rPr lang="en-US" dirty="0"/>
              <a:t> vim </a:t>
            </a:r>
            <a:r>
              <a:rPr lang="en-US" dirty="0" err="1"/>
              <a:t>te</a:t>
            </a:r>
            <a:r>
              <a:rPr lang="en-US" dirty="0"/>
              <a:t>. </a:t>
            </a:r>
            <a:r>
              <a:rPr lang="en-US" dirty="0" err="1"/>
              <a:t>Odio</a:t>
            </a:r>
            <a:r>
              <a:rPr lang="en-US" dirty="0"/>
              <a:t> </a:t>
            </a:r>
            <a:r>
              <a:rPr lang="en-US" dirty="0" err="1"/>
              <a:t>inimicus</a:t>
            </a:r>
            <a:r>
              <a:rPr lang="en-US" dirty="0"/>
              <a:t> </a:t>
            </a:r>
            <a:r>
              <a:rPr lang="en-US" dirty="0" err="1"/>
              <a:t>eu</a:t>
            </a:r>
            <a:r>
              <a:rPr lang="en-US" dirty="0"/>
              <a:t> per. Modus </a:t>
            </a:r>
            <a:r>
              <a:rPr lang="en-US" dirty="0" err="1"/>
              <a:t>labore</a:t>
            </a:r>
            <a:r>
              <a:rPr lang="en-US" dirty="0"/>
              <a:t> </a:t>
            </a:r>
            <a:r>
              <a:rPr lang="en-US" dirty="0" err="1"/>
              <a:t>nusquam</a:t>
            </a:r>
            <a:r>
              <a:rPr lang="en-US" dirty="0"/>
              <a:t> no mea. </a:t>
            </a:r>
            <a:r>
              <a:rPr lang="en-US" dirty="0" err="1"/>
              <a:t>Labores</a:t>
            </a:r>
            <a:r>
              <a:rPr lang="en-US" dirty="0"/>
              <a:t> </a:t>
            </a:r>
            <a:r>
              <a:rPr lang="en-US" dirty="0" err="1"/>
              <a:t>oportere</a:t>
            </a:r>
            <a:r>
              <a:rPr lang="en-US" dirty="0"/>
              <a:t> </a:t>
            </a:r>
            <a:r>
              <a:rPr lang="en-US" dirty="0" err="1"/>
              <a:t>te</a:t>
            </a:r>
            <a:r>
              <a:rPr lang="en-US" dirty="0"/>
              <a:t> </a:t>
            </a:r>
            <a:r>
              <a:rPr lang="en-US" dirty="0" err="1"/>
              <a:t>mei</a:t>
            </a:r>
            <a:r>
              <a:rPr lang="en-US" dirty="0"/>
              <a:t>.</a:t>
            </a:r>
          </a:p>
        </p:txBody>
      </p:sp>
      <p:sp>
        <p:nvSpPr>
          <p:cNvPr id="2" name="Footer Placeholder 1"/>
          <p:cNvSpPr>
            <a:spLocks noGrp="1"/>
          </p:cNvSpPr>
          <p:nvPr>
            <p:ph type="ftr" sz="quarter" idx="12"/>
          </p:nvPr>
        </p:nvSpPr>
        <p:spPr>
          <a:xfrm>
            <a:off x="534759" y="6367335"/>
            <a:ext cx="3086100" cy="366183"/>
          </a:xfrm>
          <a:prstGeom prst="rect">
            <a:avLst/>
          </a:prstGeom>
        </p:spPr>
        <p:txBody>
          <a:bodyPr/>
          <a:lstStyle/>
          <a:p>
            <a:r>
              <a:rPr lang="en-US">
                <a:solidFill>
                  <a:srgbClr val="7F7F7F"/>
                </a:solidFill>
                <a:ea typeface="Open Sans" charset="0"/>
                <a:cs typeface="Arial"/>
              </a:rPr>
              <a:t>UL and the UL logo are trademarks of UL LLC © 2017. Proprietary &amp; Confidential. </a:t>
            </a:r>
            <a:endParaRPr lang="en-US" dirty="0">
              <a:solidFill>
                <a:srgbClr val="7F7F7F"/>
              </a:solidFill>
              <a:ea typeface="Open Sans" charset="0"/>
              <a:cs typeface="Arial"/>
            </a:endParaRPr>
          </a:p>
        </p:txBody>
      </p:sp>
      <p:sp>
        <p:nvSpPr>
          <p:cNvPr id="3" name="Slide Number Placeholder 2"/>
          <p:cNvSpPr>
            <a:spLocks noGrp="1"/>
          </p:cNvSpPr>
          <p:nvPr>
            <p:ph type="sldNum" sz="quarter" idx="13"/>
          </p:nvPr>
        </p:nvSpPr>
        <p:spPr/>
        <p:txBody>
          <a:bodyPr/>
          <a:lstStyle/>
          <a:p>
            <a:fld id="{ABEF7161-39F9-F745-9A2B-33DA2ED59E91}" type="slidenum">
              <a:rPr lang="en-US" smtClean="0"/>
              <a:pPr/>
              <a:t>‹#›</a:t>
            </a:fld>
            <a:endParaRPr lang="en-US"/>
          </a:p>
        </p:txBody>
      </p:sp>
    </p:spTree>
    <p:extLst>
      <p:ext uri="{BB962C8B-B14F-4D97-AF65-F5344CB8AC3E}">
        <p14:creationId xmlns:p14="http://schemas.microsoft.com/office/powerpoint/2010/main" val="247667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Red)">
    <p:spTree>
      <p:nvGrpSpPr>
        <p:cNvPr id="1" name=""/>
        <p:cNvGrpSpPr/>
        <p:nvPr/>
      </p:nvGrpSpPr>
      <p:grpSpPr>
        <a:xfrm>
          <a:off x="0" y="0"/>
          <a:ext cx="0" cy="0"/>
          <a:chOff x="0" y="0"/>
          <a:chExt cx="0" cy="0"/>
        </a:xfrm>
      </p:grpSpPr>
      <p:sp>
        <p:nvSpPr>
          <p:cNvPr id="9" name="Rectangle 8"/>
          <p:cNvSpPr/>
          <p:nvPr/>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1FCD77E3-9163-4DDD-922E-B02331262E3B}" type="slidenum">
              <a:rPr lang="en-US" smtClean="0"/>
              <a:t>‹#›</a:t>
            </a:fld>
            <a:endParaRPr lang="en-US"/>
          </a:p>
        </p:txBody>
      </p:sp>
    </p:spTree>
    <p:extLst>
      <p:ext uri="{BB962C8B-B14F-4D97-AF65-F5344CB8AC3E}">
        <p14:creationId xmlns:p14="http://schemas.microsoft.com/office/powerpoint/2010/main" val="390815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pic>
        <p:nvPicPr>
          <p:cNvPr id="7" name="Picture 6"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41555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p:txBody>
          <a:bodyPr/>
          <a:lstStyle/>
          <a:p>
            <a:endParaRPr lang="en-US"/>
          </a:p>
        </p:txBody>
      </p:sp>
      <p:sp>
        <p:nvSpPr>
          <p:cNvPr id="7" name="Slide Number Placeholder 6"/>
          <p:cNvSpPr>
            <a:spLocks noGrp="1"/>
          </p:cNvSpPr>
          <p:nvPr>
            <p:ph type="sldNum" sz="quarter" idx="15"/>
          </p:nvPr>
        </p:nvSpPr>
        <p:spPr/>
        <p:txBody>
          <a:bodyPr/>
          <a:lstStyle/>
          <a:p>
            <a:fld id="{1FCD77E3-9163-4DDD-922E-B02331262E3B}" type="slidenum">
              <a:rPr lang="en-US" smtClean="0"/>
              <a:t>‹#›</a:t>
            </a:fld>
            <a:endParaRPr lang="en-US"/>
          </a:p>
        </p:txBody>
      </p:sp>
    </p:spTree>
    <p:extLst>
      <p:ext uri="{BB962C8B-B14F-4D97-AF65-F5344CB8AC3E}">
        <p14:creationId xmlns:p14="http://schemas.microsoft.com/office/powerpoint/2010/main" val="356524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2.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57197" y="6373284"/>
            <a:ext cx="2057400" cy="365125"/>
          </a:xfrm>
          <a:prstGeom prst="rect">
            <a:avLst/>
          </a:prstGeom>
        </p:spPr>
        <p:txBody>
          <a:bodyPr vert="horz" lIns="91440" tIns="45720" rIns="91440" bIns="45720" rtlCol="0" anchor="ctr"/>
          <a:lstStyle>
            <a:lvl1pPr algn="r">
              <a:defRPr sz="800">
                <a:solidFill>
                  <a:schemeClr val="tx1"/>
                </a:solidFill>
              </a:defRPr>
            </a:lvl1pPr>
          </a:lstStyle>
          <a:p>
            <a:fld id="{1FCD77E3-9163-4DDD-922E-B02331262E3B}" type="slidenum">
              <a:rPr lang="en-US" smtClean="0"/>
              <a:t>‹#›</a:t>
            </a:fld>
            <a:endParaRPr lang="en-US"/>
          </a:p>
        </p:txBody>
      </p:sp>
      <p:sp>
        <p:nvSpPr>
          <p:cNvPr id="3" name="Footer Placeholder 2"/>
          <p:cNvSpPr>
            <a:spLocks noGrp="1"/>
          </p:cNvSpPr>
          <p:nvPr>
            <p:ph type="ftr" sz="quarter" idx="3"/>
          </p:nvPr>
        </p:nvSpPr>
        <p:spPr>
          <a:xfrm>
            <a:off x="534072" y="6390218"/>
            <a:ext cx="3086100" cy="365125"/>
          </a:xfrm>
          <a:prstGeom prst="rect">
            <a:avLst/>
          </a:prstGeom>
        </p:spPr>
        <p:txBody>
          <a:bodyPr vert="horz" lIns="91440" tIns="45720" rIns="91440" bIns="45720" rtlCol="0" anchor="ctr"/>
          <a:lstStyle>
            <a:lvl1pPr algn="l">
              <a:defRPr sz="600">
                <a:solidFill>
                  <a:schemeClr val="tx1">
                    <a:tint val="75000"/>
                  </a:schemeClr>
                </a:solidFill>
              </a:defRPr>
            </a:lvl1pPr>
          </a:lstStyle>
          <a:p>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57197" y="6373284"/>
            <a:ext cx="2057400" cy="365125"/>
          </a:xfrm>
          <a:prstGeom prst="rect">
            <a:avLst/>
          </a:prstGeom>
        </p:spPr>
        <p:txBody>
          <a:bodyPr vert="horz" lIns="91440" tIns="45720" rIns="91440" bIns="45720" rtlCol="0" anchor="ctr"/>
          <a:lstStyle>
            <a:lvl1pPr algn="r">
              <a:defRPr sz="800">
                <a:solidFill>
                  <a:schemeClr val="tx1"/>
                </a:solidFill>
              </a:defRPr>
            </a:lvl1pPr>
          </a:lstStyle>
          <a:p>
            <a:fld id="{EE8C14DB-7D4C-EA4C-A4E5-7900645C36CD}" type="slidenum">
              <a:rPr lang="en-US" smtClean="0"/>
              <a:pPr/>
              <a:t>‹#›</a:t>
            </a:fld>
            <a:endParaRPr lang="en-US"/>
          </a:p>
        </p:txBody>
      </p:sp>
      <p:sp>
        <p:nvSpPr>
          <p:cNvPr id="3" name="Footer Placeholder 2"/>
          <p:cNvSpPr>
            <a:spLocks noGrp="1"/>
          </p:cNvSpPr>
          <p:nvPr>
            <p:ph type="ftr" sz="quarter" idx="3"/>
          </p:nvPr>
        </p:nvSpPr>
        <p:spPr>
          <a:xfrm>
            <a:off x="534072" y="6390218"/>
            <a:ext cx="3086100" cy="365125"/>
          </a:xfrm>
          <a:prstGeom prst="rect">
            <a:avLst/>
          </a:prstGeom>
        </p:spPr>
        <p:txBody>
          <a:bodyPr vert="horz" lIns="91440" tIns="45720" rIns="91440" bIns="45720" rtlCol="0" anchor="ctr"/>
          <a:lstStyle>
            <a:lvl1pPr algn="l">
              <a:defRPr sz="600">
                <a:solidFill>
                  <a:schemeClr val="tx1">
                    <a:tint val="75000"/>
                  </a:schemeClr>
                </a:solidFill>
              </a:defRPr>
            </a:lvl1pPr>
          </a:lstStyle>
          <a:p>
            <a:r>
              <a:rPr lang="en-US" dirty="0" smtClean="0">
                <a:solidFill>
                  <a:srgbClr val="7F7F7F"/>
                </a:solidFill>
                <a:ea typeface="Open Sans" charset="0"/>
                <a:cs typeface="Arial"/>
              </a:rPr>
              <a:t>UL and the UL logo are trademarks of UL LLC © 2017. Proprietary &amp; Confidential.</a:t>
            </a:r>
          </a:p>
        </p:txBody>
      </p:sp>
    </p:spTree>
    <p:extLst>
      <p:ext uri="{BB962C8B-B14F-4D97-AF65-F5344CB8AC3E}">
        <p14:creationId xmlns:p14="http://schemas.microsoft.com/office/powerpoint/2010/main" val="312245003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FCD77E3-9163-4DDD-922E-B02331262E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21" r:id="rId11"/>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772816"/>
            <a:ext cx="5570525" cy="1399032"/>
          </a:xfrm>
        </p:spPr>
        <p:txBody>
          <a:bodyPr/>
          <a:lstStyle/>
          <a:p>
            <a:r>
              <a:rPr lang="en-US" dirty="0"/>
              <a:t>Team B: </a:t>
            </a:r>
            <a:r>
              <a:rPr lang="en-US" dirty="0" smtClean="0"/>
              <a:t>EULA </a:t>
            </a:r>
            <a:r>
              <a:rPr lang="en-US" dirty="0"/>
              <a:t>– NA East           </a:t>
            </a:r>
            <a:br>
              <a:rPr lang="en-US" dirty="0"/>
            </a:br>
            <a:r>
              <a:rPr lang="en-US" dirty="0"/>
              <a:t/>
            </a:r>
            <a:br>
              <a:rPr lang="en-US" dirty="0"/>
            </a:br>
            <a:r>
              <a:rPr lang="en-US" dirty="0"/>
              <a:t>Karen Fine, Matt Marotto, Clifford Jones, Maria Carolina Bossert</a:t>
            </a:r>
            <a:br>
              <a:rPr lang="en-US" dirty="0"/>
            </a:br>
            <a:r>
              <a:rPr lang="en-US" dirty="0"/>
              <a:t>                        </a:t>
            </a:r>
            <a:br>
              <a:rPr lang="en-US" dirty="0"/>
            </a:br>
            <a:r>
              <a:rPr lang="en-US" dirty="0"/>
              <a:t>CARs to review:  173917114, 173917585, 173917263</a:t>
            </a:r>
            <a:br>
              <a:rPr lang="en-US" dirty="0"/>
            </a:br>
            <a:endParaRPr lang="en-US" dirty="0"/>
          </a:p>
        </p:txBody>
      </p:sp>
    </p:spTree>
    <p:extLst>
      <p:ext uri="{BB962C8B-B14F-4D97-AF65-F5344CB8AC3E}">
        <p14:creationId xmlns:p14="http://schemas.microsoft.com/office/powerpoint/2010/main" val="265167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9473" y="640081"/>
            <a:ext cx="8021161" cy="1200329"/>
          </a:xfrm>
        </p:spPr>
        <p:txBody>
          <a:bodyPr/>
          <a:lstStyle/>
          <a:p>
            <a:pPr lvl="0"/>
            <a:r>
              <a:rPr lang="en-US" smtClean="0"/>
              <a:t>CAR 173917585 Confirm that/If all corrective action milestones are aligned to each item of the corrective action plan - JIM</a:t>
            </a:r>
            <a:endParaRPr lang="en-US" dirty="0"/>
          </a:p>
        </p:txBody>
      </p:sp>
      <p:sp>
        <p:nvSpPr>
          <p:cNvPr id="10" name="Text Placeholder 9"/>
          <p:cNvSpPr>
            <a:spLocks noGrp="1"/>
          </p:cNvSpPr>
          <p:nvPr>
            <p:ph type="body" sz="quarter" idx="11"/>
          </p:nvPr>
        </p:nvSpPr>
        <p:spPr>
          <a:xfrm>
            <a:off x="534759" y="2365630"/>
            <a:ext cx="8021638" cy="1354217"/>
          </a:xfrm>
        </p:spPr>
        <p:txBody>
          <a:bodyPr/>
          <a:lstStyle/>
          <a:p>
            <a:r>
              <a:rPr lang="en-US" dirty="0" smtClean="0"/>
              <a:t>Correction Action Plan has three items: containment, corrective action, and owner’s verification.</a:t>
            </a:r>
          </a:p>
          <a:p>
            <a:r>
              <a:rPr lang="en-US" dirty="0" smtClean="0"/>
              <a:t>There are two milestones: combined containment/corrective action and owner’s verification.</a:t>
            </a:r>
            <a:endParaRPr lang="en-US" dirty="0"/>
          </a:p>
        </p:txBody>
      </p:sp>
      <p:sp>
        <p:nvSpPr>
          <p:cNvPr id="4" name="Slide Number Placeholder 3"/>
          <p:cNvSpPr>
            <a:spLocks noGrp="1"/>
          </p:cNvSpPr>
          <p:nvPr>
            <p:ph type="sldNum" sz="quarter" idx="13"/>
          </p:nvPr>
        </p:nvSpPr>
        <p:spPr/>
        <p:txBody>
          <a:bodyPr/>
          <a:lstStyle/>
          <a:p>
            <a:fld id="{ABEF7161-39F9-F745-9A2B-33DA2ED59E91}" type="slidenum">
              <a:rPr lang="en-US" smtClean="0"/>
              <a:pPr/>
              <a:t>10</a:t>
            </a:fld>
            <a:endParaRPr lang="en-US"/>
          </a:p>
        </p:txBody>
      </p:sp>
      <p:sp>
        <p:nvSpPr>
          <p:cNvPr id="7" name="TextBox 6"/>
          <p:cNvSpPr txBox="1"/>
          <p:nvPr/>
        </p:nvSpPr>
        <p:spPr>
          <a:xfrm>
            <a:off x="1201181" y="5392404"/>
            <a:ext cx="6558206" cy="369332"/>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The </a:t>
            </a:r>
            <a:r>
              <a:rPr lang="en-US" dirty="0" smtClean="0"/>
              <a:t>milestones align to each item in the corrective action plan.</a:t>
            </a:r>
            <a:endParaRPr lang="en-US" dirty="0"/>
          </a:p>
        </p:txBody>
      </p:sp>
    </p:spTree>
    <p:extLst>
      <p:ext uri="{BB962C8B-B14F-4D97-AF65-F5344CB8AC3E}">
        <p14:creationId xmlns:p14="http://schemas.microsoft.com/office/powerpoint/2010/main" val="105157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9473" y="640081"/>
            <a:ext cx="8021161" cy="1015663"/>
          </a:xfrm>
        </p:spPr>
        <p:txBody>
          <a:bodyPr/>
          <a:lstStyle/>
          <a:p>
            <a:pPr lvl="0"/>
            <a:r>
              <a:rPr lang="en-US" sz="2000" dirty="0"/>
              <a:t>CAR </a:t>
            </a:r>
            <a:r>
              <a:rPr lang="en-US" sz="2000" dirty="0">
                <a:solidFill>
                  <a:srgbClr val="800000"/>
                </a:solidFill>
                <a:latin typeface="Tahoma" panose="020B0604030504040204" pitchFamily="34" charset="0"/>
                <a:ea typeface="Calibri" panose="020F0502020204030204" pitchFamily="34" charset="0"/>
                <a:cs typeface="Times New Roman" panose="02020603050405020304" pitchFamily="18" charset="0"/>
              </a:rPr>
              <a:t>173917585</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t>Explain how/If the verification milestone confirmed the effective implementation of  the corrective action plan - Chris</a:t>
            </a:r>
          </a:p>
        </p:txBody>
      </p:sp>
      <p:sp>
        <p:nvSpPr>
          <p:cNvPr id="4" name="Slide Number Placeholder 3"/>
          <p:cNvSpPr>
            <a:spLocks noGrp="1"/>
          </p:cNvSpPr>
          <p:nvPr>
            <p:ph type="sldNum" sz="quarter" idx="13"/>
          </p:nvPr>
        </p:nvSpPr>
        <p:spPr/>
        <p:txBody>
          <a:bodyPr/>
          <a:lstStyle/>
          <a:p>
            <a:fld id="{ABEF7161-39F9-F745-9A2B-33DA2ED59E91}" type="slidenum">
              <a:rPr lang="en-US" smtClean="0"/>
              <a:pPr/>
              <a:t>11</a:t>
            </a:fld>
            <a:endParaRPr lang="en-US"/>
          </a:p>
        </p:txBody>
      </p:sp>
      <p:sp>
        <p:nvSpPr>
          <p:cNvPr id="6" name="TextBox 5"/>
          <p:cNvSpPr txBox="1"/>
          <p:nvPr/>
        </p:nvSpPr>
        <p:spPr>
          <a:xfrm>
            <a:off x="1709027" y="3911613"/>
            <a:ext cx="5801311" cy="923330"/>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The verification milestone fully addresses the effective implementation of the corrective action by evaluating the knowledge of the staff member.</a:t>
            </a:r>
          </a:p>
        </p:txBody>
      </p:sp>
    </p:spTree>
    <p:extLst>
      <p:ext uri="{BB962C8B-B14F-4D97-AF65-F5344CB8AC3E}">
        <p14:creationId xmlns:p14="http://schemas.microsoft.com/office/powerpoint/2010/main" val="408550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914400"/>
            <a:ext cx="68294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64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095375"/>
            <a:ext cx="68389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72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309688"/>
            <a:ext cx="688657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15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828800"/>
            <a:ext cx="68389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5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562074"/>
          </a:xfrm>
        </p:spPr>
        <p:txBody>
          <a:bodyPr>
            <a:normAutofit/>
          </a:bodyPr>
          <a:lstStyle/>
          <a:p>
            <a:pPr algn="l"/>
            <a:r>
              <a:rPr lang="en-US" dirty="0"/>
              <a:t>CAR </a:t>
            </a:r>
            <a:r>
              <a:rPr lang="en-US" dirty="0" smtClean="0"/>
              <a:t>Review -  173917585</a:t>
            </a:r>
            <a:endParaRPr lang="en-US" dirty="0"/>
          </a:p>
        </p:txBody>
      </p:sp>
      <p:sp>
        <p:nvSpPr>
          <p:cNvPr id="3" name="Content Placeholder 2"/>
          <p:cNvSpPr>
            <a:spLocks noGrp="1"/>
          </p:cNvSpPr>
          <p:nvPr>
            <p:ph idx="1"/>
          </p:nvPr>
        </p:nvSpPr>
        <p:spPr>
          <a:xfrm>
            <a:off x="457200" y="1052736"/>
            <a:ext cx="8229600" cy="5472608"/>
          </a:xfrm>
        </p:spPr>
        <p:txBody>
          <a:bodyPr>
            <a:normAutofit fontScale="40000" lnSpcReduction="20000"/>
          </a:bodyPr>
          <a:lstStyle/>
          <a:p>
            <a:pPr marL="0" indent="0">
              <a:buNone/>
            </a:pPr>
            <a:r>
              <a:rPr lang="en-US" sz="2800" dirty="0" smtClean="0"/>
              <a:t>Is </a:t>
            </a:r>
            <a:r>
              <a:rPr lang="en-US" sz="2800" dirty="0"/>
              <a:t>the nonconformity is fully addressed in the </a:t>
            </a:r>
            <a:r>
              <a:rPr lang="en-US" sz="2800" dirty="0" smtClean="0"/>
              <a:t>analysis?</a:t>
            </a:r>
          </a:p>
          <a:p>
            <a:pPr marL="0" indent="0">
              <a:buNone/>
            </a:pPr>
            <a:endParaRPr lang="en-US" sz="2800" dirty="0" smtClean="0">
              <a:solidFill>
                <a:schemeClr val="tx2">
                  <a:lumMod val="60000"/>
                  <a:lumOff val="40000"/>
                </a:schemeClr>
              </a:solidFill>
            </a:endParaRPr>
          </a:p>
          <a:p>
            <a:pPr marL="0" indent="0">
              <a:buNone/>
            </a:pPr>
            <a:r>
              <a:rPr lang="en-US" sz="2800" dirty="0" smtClean="0">
                <a:solidFill>
                  <a:srgbClr val="00B0F0"/>
                </a:solidFill>
              </a:rPr>
              <a:t>The nonconformity is not fully addressed in the analysis.</a:t>
            </a:r>
          </a:p>
          <a:p>
            <a:pPr marL="0" indent="0">
              <a:buNone/>
            </a:pPr>
            <a:endParaRPr lang="en-US" sz="2800" dirty="0">
              <a:solidFill>
                <a:srgbClr val="00B0F0"/>
              </a:solidFill>
            </a:endParaRPr>
          </a:p>
          <a:p>
            <a:pPr marL="457200" indent="-457200">
              <a:buFont typeface="Wingdings" panose="05000000000000000000" pitchFamily="2" charset="2"/>
              <a:buChar char="ü"/>
            </a:pPr>
            <a:r>
              <a:rPr lang="en-US" sz="2800" dirty="0">
                <a:solidFill>
                  <a:srgbClr val="00B0F0"/>
                </a:solidFill>
              </a:rPr>
              <a:t>T</a:t>
            </a:r>
            <a:r>
              <a:rPr lang="en-US" sz="2800" dirty="0" smtClean="0">
                <a:solidFill>
                  <a:srgbClr val="00B0F0"/>
                </a:solidFill>
              </a:rPr>
              <a:t>he analysis is not detailed enough to discover the real root cause. At least, one more question is needed:  “why is the test engineer is not familiar with the MetTeam system? </a:t>
            </a:r>
            <a:endParaRPr lang="en-US" sz="2800" dirty="0">
              <a:solidFill>
                <a:srgbClr val="00B0F0"/>
              </a:solidFill>
            </a:endParaRPr>
          </a:p>
          <a:p>
            <a:pPr marL="457200" indent="-457200">
              <a:buFont typeface="Wingdings" panose="05000000000000000000" pitchFamily="2" charset="2"/>
              <a:buChar char="ü"/>
            </a:pPr>
            <a:r>
              <a:rPr lang="en-US" sz="2800" dirty="0" smtClean="0">
                <a:solidFill>
                  <a:srgbClr val="00B0F0"/>
                </a:solidFill>
              </a:rPr>
              <a:t>The analysis does not mention what process is involved and why was the nonconformance not detected.</a:t>
            </a:r>
          </a:p>
          <a:p>
            <a:pPr marL="457200" indent="-457200">
              <a:buFont typeface="Wingdings" panose="05000000000000000000" pitchFamily="2" charset="2"/>
              <a:buChar char="ü"/>
            </a:pPr>
            <a:r>
              <a:rPr lang="en-US" sz="2800" dirty="0" smtClean="0">
                <a:solidFill>
                  <a:srgbClr val="00B0F0"/>
                </a:solidFill>
              </a:rPr>
              <a:t>The analysis suggest that the staff member upload one frequency range of the impedance measurements to MetTeam but did not upload the lower frequencies. So, there is objective evidence that the staff member knew how to update MetTeam.</a:t>
            </a:r>
          </a:p>
          <a:p>
            <a:pPr marL="0" indent="0">
              <a:buNone/>
            </a:pPr>
            <a:endParaRPr lang="en-US" sz="2800" dirty="0" smtClean="0">
              <a:solidFill>
                <a:srgbClr val="00B0F0"/>
              </a:solidFill>
            </a:endParaRPr>
          </a:p>
          <a:p>
            <a:pPr marL="0" indent="0">
              <a:buNone/>
            </a:pPr>
            <a:r>
              <a:rPr lang="en-US" sz="2800" dirty="0" smtClean="0"/>
              <a:t>Does </a:t>
            </a:r>
            <a:r>
              <a:rPr lang="en-US" sz="2800" dirty="0"/>
              <a:t>the analysis supports the root cause </a:t>
            </a:r>
            <a:r>
              <a:rPr lang="en-US" sz="2800" dirty="0" smtClean="0"/>
              <a:t>statement?</a:t>
            </a:r>
          </a:p>
          <a:p>
            <a:pPr marL="0" indent="0">
              <a:buNone/>
            </a:pPr>
            <a:endParaRPr lang="en-US" sz="2800" dirty="0"/>
          </a:p>
          <a:p>
            <a:pPr marL="0" indent="0">
              <a:buNone/>
            </a:pPr>
            <a:r>
              <a:rPr lang="en-US" sz="2800" dirty="0">
                <a:solidFill>
                  <a:srgbClr val="00B0F0"/>
                </a:solidFill>
              </a:rPr>
              <a:t>T</a:t>
            </a:r>
            <a:r>
              <a:rPr lang="en-US" sz="2800" dirty="0" smtClean="0">
                <a:solidFill>
                  <a:srgbClr val="00B0F0"/>
                </a:solidFill>
              </a:rPr>
              <a:t>he analysis does not support the root cause statement. </a:t>
            </a:r>
          </a:p>
          <a:p>
            <a:pPr marL="0" indent="0">
              <a:buNone/>
            </a:pPr>
            <a:endParaRPr lang="en-US" sz="2800" dirty="0">
              <a:solidFill>
                <a:srgbClr val="00B0F0"/>
              </a:solidFill>
            </a:endParaRPr>
          </a:p>
          <a:p>
            <a:pPr marL="457200" indent="-457200">
              <a:buFont typeface="Wingdings" panose="05000000000000000000" pitchFamily="2" charset="2"/>
              <a:buChar char="ü"/>
            </a:pPr>
            <a:r>
              <a:rPr lang="en-US" sz="2800" dirty="0" smtClean="0">
                <a:solidFill>
                  <a:srgbClr val="00B0F0"/>
                </a:solidFill>
              </a:rPr>
              <a:t>The root cause indicates that the staff member misunderstood the MetTeam system, yet was able to upload one set of measurements at the higher frequency but did not know that all measurements needed to upload. This is not a MetTeam issue but a training issue.</a:t>
            </a:r>
          </a:p>
          <a:p>
            <a:pPr marL="0" indent="0">
              <a:buNone/>
            </a:pPr>
            <a:endParaRPr lang="en-US" sz="2800" dirty="0" smtClean="0"/>
          </a:p>
          <a:p>
            <a:pPr marL="0" indent="0">
              <a:buNone/>
            </a:pPr>
            <a:endParaRPr lang="en-US" sz="2800" dirty="0">
              <a:solidFill>
                <a:schemeClr val="tx2">
                  <a:lumMod val="60000"/>
                  <a:lumOff val="40000"/>
                </a:schemeClr>
              </a:solidFill>
            </a:endParaRPr>
          </a:p>
          <a:p>
            <a:pPr marL="0" indent="0">
              <a:buNone/>
            </a:pPr>
            <a:r>
              <a:rPr lang="en-US" sz="2800" dirty="0" smtClean="0"/>
              <a:t>Does </a:t>
            </a:r>
            <a:r>
              <a:rPr lang="en-US" sz="2800" dirty="0"/>
              <a:t>the analysis </a:t>
            </a:r>
            <a:r>
              <a:rPr lang="en-US" sz="2800" dirty="0" smtClean="0"/>
              <a:t>support </a:t>
            </a:r>
            <a:r>
              <a:rPr lang="en-US" sz="2800" dirty="0"/>
              <a:t>the Scope of Nonconformance </a:t>
            </a:r>
            <a:r>
              <a:rPr lang="en-US" sz="2800" dirty="0" smtClean="0"/>
              <a:t>statement?</a:t>
            </a:r>
          </a:p>
          <a:p>
            <a:pPr marL="0" indent="0">
              <a:buNone/>
            </a:pPr>
            <a:endParaRPr lang="en-US" sz="2800" dirty="0"/>
          </a:p>
          <a:p>
            <a:pPr marL="0" indent="0">
              <a:buNone/>
            </a:pPr>
            <a:r>
              <a:rPr lang="en-US" sz="2800" dirty="0" smtClean="0">
                <a:solidFill>
                  <a:srgbClr val="00B0F0"/>
                </a:solidFill>
              </a:rPr>
              <a:t>No, the analysis does not support the scope of Nonconformance.</a:t>
            </a:r>
            <a:endParaRPr lang="en-US" sz="2800" dirty="0" smtClean="0"/>
          </a:p>
          <a:p>
            <a:pPr marL="0" indent="0">
              <a:buNone/>
            </a:pPr>
            <a:endParaRPr lang="en-US" sz="2800" dirty="0" smtClean="0"/>
          </a:p>
          <a:p>
            <a:pPr marL="457200" indent="-457200">
              <a:buFont typeface="Wingdings" panose="05000000000000000000" pitchFamily="2" charset="2"/>
              <a:buChar char="ü"/>
            </a:pPr>
            <a:r>
              <a:rPr lang="en-US" sz="2800" dirty="0">
                <a:solidFill>
                  <a:srgbClr val="00B0F0"/>
                </a:solidFill>
              </a:rPr>
              <a:t>Scope of nonconformance does not describe how widespread the problem is</a:t>
            </a:r>
            <a:r>
              <a:rPr lang="en-US" sz="2800" dirty="0" smtClean="0">
                <a:solidFill>
                  <a:srgbClr val="00B0F0"/>
                </a:solidFill>
              </a:rPr>
              <a:t>. The scope indicates that the defect is limited to only a single cable. However, EMC lab’s have multiple cables. No analysis was performed to determine the scope of the non-conformance.</a:t>
            </a:r>
            <a:endParaRPr lang="en-US" sz="2800" dirty="0">
              <a:solidFill>
                <a:srgbClr val="00B0F0"/>
              </a:solidFill>
            </a:endParaRPr>
          </a:p>
          <a:p>
            <a:pPr marL="0" indent="0"/>
            <a:endParaRPr lang="en-US" sz="2800" dirty="0">
              <a:solidFill>
                <a:schemeClr val="accent1"/>
              </a:solidFill>
            </a:endParaRPr>
          </a:p>
          <a:p>
            <a:pPr marL="0" indent="0">
              <a:buNone/>
            </a:pPr>
            <a:r>
              <a:rPr lang="en-US" sz="2800" dirty="0" smtClean="0"/>
              <a:t>Will the </a:t>
            </a:r>
            <a:r>
              <a:rPr lang="en-US" sz="2800" dirty="0"/>
              <a:t>Corrective Action Plan will prevent the recurrence of the </a:t>
            </a:r>
            <a:r>
              <a:rPr lang="en-US" sz="2800" dirty="0" smtClean="0"/>
              <a:t>nonconformity?</a:t>
            </a:r>
          </a:p>
          <a:p>
            <a:pPr marL="0" indent="0">
              <a:buNone/>
            </a:pPr>
            <a:endParaRPr lang="en-US" sz="2800" dirty="0"/>
          </a:p>
          <a:p>
            <a:pPr marL="0" indent="0">
              <a:buNone/>
            </a:pPr>
            <a:r>
              <a:rPr lang="en-US" sz="2800" dirty="0" smtClean="0">
                <a:solidFill>
                  <a:srgbClr val="00B0F0"/>
                </a:solidFill>
              </a:rPr>
              <a:t>No, the Corrective Action Plan will not prevent a reoccurrence as the analysis which lead to the Root Cause was not robust. The test engineer does not understand the criteria for storing the characterization measurements. This is not a tool problem but appears to is a competency issue.</a:t>
            </a:r>
          </a:p>
          <a:p>
            <a:pPr marL="0" indent="0">
              <a:buNone/>
            </a:pPr>
            <a:endParaRPr lang="en-US" sz="2800" dirty="0">
              <a:solidFill>
                <a:srgbClr val="00B0F0"/>
              </a:solidFill>
            </a:endParaRPr>
          </a:p>
          <a:p>
            <a:pPr>
              <a:buFont typeface="Wingdings" panose="05000000000000000000" pitchFamily="2" charset="2"/>
              <a:buChar char="ü"/>
            </a:pPr>
            <a:endParaRPr lang="en-US" sz="2800" dirty="0" smtClean="0">
              <a:solidFill>
                <a:srgbClr val="00B0F0"/>
              </a:solidFill>
            </a:endParaRPr>
          </a:p>
          <a:p>
            <a:pPr marL="0" indent="0">
              <a:buNone/>
            </a:pPr>
            <a:endParaRPr lang="en-US" sz="2800" dirty="0">
              <a:solidFill>
                <a:srgbClr val="00B0F0"/>
              </a:solidFill>
            </a:endParaRPr>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51164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CAR Review -  </a:t>
            </a:r>
            <a:r>
              <a:rPr lang="en-US" dirty="0" smtClean="0"/>
              <a:t>173917585</a:t>
            </a:r>
            <a:endParaRPr lang="en-US" dirty="0"/>
          </a:p>
        </p:txBody>
      </p:sp>
      <p:sp>
        <p:nvSpPr>
          <p:cNvPr id="3" name="Content Placeholder 2"/>
          <p:cNvSpPr>
            <a:spLocks noGrp="1"/>
          </p:cNvSpPr>
          <p:nvPr>
            <p:ph idx="1"/>
          </p:nvPr>
        </p:nvSpPr>
        <p:spPr>
          <a:xfrm>
            <a:off x="395536" y="1268760"/>
            <a:ext cx="8229600" cy="4525963"/>
          </a:xfrm>
        </p:spPr>
        <p:txBody>
          <a:bodyPr>
            <a:normAutofit/>
          </a:bodyPr>
          <a:lstStyle/>
          <a:p>
            <a:pPr marL="0" indent="0">
              <a:buNone/>
            </a:pPr>
            <a:r>
              <a:rPr lang="en-US" sz="1100" dirty="0"/>
              <a:t>Did the </a:t>
            </a:r>
            <a:r>
              <a:rPr lang="en-US" sz="1100" dirty="0" smtClean="0"/>
              <a:t>containment </a:t>
            </a:r>
            <a:r>
              <a:rPr lang="en-US" sz="1100" dirty="0"/>
              <a:t>milestone “stopped the bleeding”?</a:t>
            </a:r>
          </a:p>
          <a:p>
            <a:endParaRPr lang="en-US" sz="1100" dirty="0"/>
          </a:p>
          <a:p>
            <a:pPr marL="0" indent="0">
              <a:buNone/>
            </a:pPr>
            <a:r>
              <a:rPr lang="en-US" sz="1100" dirty="0">
                <a:solidFill>
                  <a:srgbClr val="00B0F0"/>
                </a:solidFill>
              </a:rPr>
              <a:t>Containment action stopped the bleeding since actions were taken to fix the problem found in the objective evidence, while awaiting for the long term actions.</a:t>
            </a:r>
          </a:p>
          <a:p>
            <a:endParaRPr lang="en-US" sz="1100" dirty="0">
              <a:solidFill>
                <a:srgbClr val="00B0F0"/>
              </a:solidFill>
            </a:endParaRPr>
          </a:p>
          <a:p>
            <a:pPr>
              <a:buFont typeface="Wingdings" panose="05000000000000000000" pitchFamily="2" charset="2"/>
              <a:buChar char="ü"/>
            </a:pPr>
            <a:r>
              <a:rPr lang="en-US" sz="1100" dirty="0">
                <a:solidFill>
                  <a:srgbClr val="00B0F0"/>
                </a:solidFill>
              </a:rPr>
              <a:t>The </a:t>
            </a:r>
            <a:r>
              <a:rPr lang="en-US" sz="1100" dirty="0" smtClean="0">
                <a:solidFill>
                  <a:srgbClr val="00B0F0"/>
                </a:solidFill>
              </a:rPr>
              <a:t>Containment/corrective action was to upload the missing characterization file to MetTeam.</a:t>
            </a:r>
          </a:p>
          <a:p>
            <a:pPr marL="0" indent="0">
              <a:buNone/>
            </a:pPr>
            <a:endParaRPr lang="en-US" sz="1100" dirty="0">
              <a:solidFill>
                <a:srgbClr val="00B0F0"/>
              </a:solidFill>
            </a:endParaRPr>
          </a:p>
          <a:p>
            <a:pPr marL="0" indent="0">
              <a:buNone/>
            </a:pPr>
            <a:r>
              <a:rPr lang="en-US" sz="1100" dirty="0" smtClean="0"/>
              <a:t>Did all </a:t>
            </a:r>
            <a:r>
              <a:rPr lang="en-US" sz="1100" dirty="0"/>
              <a:t>corrective action milestones are aligned to each item of the corrective action </a:t>
            </a:r>
            <a:r>
              <a:rPr lang="en-US" sz="1100" dirty="0" smtClean="0"/>
              <a:t>plan?</a:t>
            </a:r>
          </a:p>
          <a:p>
            <a:pPr marL="0" indent="0">
              <a:buNone/>
            </a:pPr>
            <a:endParaRPr lang="en-US" sz="1100" dirty="0"/>
          </a:p>
          <a:p>
            <a:pPr marL="0" indent="0">
              <a:buNone/>
            </a:pPr>
            <a:r>
              <a:rPr lang="en-US" sz="1100" dirty="0">
                <a:solidFill>
                  <a:srgbClr val="00B0F0"/>
                </a:solidFill>
              </a:rPr>
              <a:t>Milestones are aligned with the corrective action plan proposed, but corrective action plan is not enough to cover the scope and prevent future </a:t>
            </a:r>
            <a:r>
              <a:rPr lang="en-US" sz="1100" dirty="0" smtClean="0">
                <a:solidFill>
                  <a:srgbClr val="00B0F0"/>
                </a:solidFill>
              </a:rPr>
              <a:t>reoccurrences.</a:t>
            </a:r>
            <a:endParaRPr lang="en-US" sz="1100" dirty="0">
              <a:solidFill>
                <a:srgbClr val="00B0F0"/>
              </a:solidFill>
            </a:endParaRPr>
          </a:p>
          <a:p>
            <a:pPr marL="0" indent="0">
              <a:buNone/>
            </a:pPr>
            <a:endParaRPr lang="en-US" sz="1100" dirty="0"/>
          </a:p>
          <a:p>
            <a:r>
              <a:rPr lang="en-US" sz="1100" dirty="0" smtClean="0"/>
              <a:t>Did the </a:t>
            </a:r>
            <a:r>
              <a:rPr lang="en-US" sz="1100" dirty="0"/>
              <a:t>verification milestone confirmed the effective implementation of  the corrective action </a:t>
            </a:r>
            <a:r>
              <a:rPr lang="en-US" sz="1100" dirty="0" smtClean="0"/>
              <a:t>plan? </a:t>
            </a:r>
          </a:p>
          <a:p>
            <a:endParaRPr lang="en-US" sz="1100" dirty="0" smtClean="0"/>
          </a:p>
          <a:p>
            <a:r>
              <a:rPr lang="en-US" sz="1100" dirty="0">
                <a:solidFill>
                  <a:srgbClr val="00B0F0"/>
                </a:solidFill>
              </a:rPr>
              <a:t>Verification milestone is ok, since it includes examples of </a:t>
            </a:r>
            <a:r>
              <a:rPr lang="en-US" sz="1100" dirty="0" smtClean="0">
                <a:solidFill>
                  <a:srgbClr val="00B0F0"/>
                </a:solidFill>
              </a:rPr>
              <a:t>the. </a:t>
            </a:r>
            <a:r>
              <a:rPr lang="en-US" sz="1100" dirty="0">
                <a:solidFill>
                  <a:srgbClr val="00B0F0"/>
                </a:solidFill>
              </a:rPr>
              <a:t>effective implementation of the corrective action proposed</a:t>
            </a:r>
          </a:p>
        </p:txBody>
      </p:sp>
    </p:spTree>
    <p:extLst>
      <p:ext uri="{BB962C8B-B14F-4D97-AF65-F5344CB8AC3E}">
        <p14:creationId xmlns:p14="http://schemas.microsoft.com/office/powerpoint/2010/main" val="94887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9473" y="640081"/>
            <a:ext cx="8021161" cy="1200329"/>
          </a:xfrm>
        </p:spPr>
        <p:txBody>
          <a:bodyPr/>
          <a:lstStyle/>
          <a:p>
            <a:r>
              <a:rPr lang="en-US" dirty="0"/>
              <a:t>Car </a:t>
            </a:r>
            <a:r>
              <a:rPr lang="en-US" dirty="0">
                <a:solidFill>
                  <a:srgbClr val="800000"/>
                </a:solidFill>
                <a:latin typeface="Tahoma" panose="020B0604030504040204" pitchFamily="34" charset="0"/>
                <a:ea typeface="Calibri" panose="020F0502020204030204" pitchFamily="34" charset="0"/>
                <a:cs typeface="Times New Roman" panose="02020603050405020304" pitchFamily="18" charset="0"/>
              </a:rPr>
              <a:t>173917585</a:t>
            </a:r>
            <a:r>
              <a:rPr lang="en-US" dirty="0"/>
              <a:t> Explain how/If the analysis supports the Scope of Nonconformance statement - JIM</a:t>
            </a:r>
          </a:p>
        </p:txBody>
      </p:sp>
      <p:sp>
        <p:nvSpPr>
          <p:cNvPr id="3" name="Text Placeholder 2"/>
          <p:cNvSpPr>
            <a:spLocks noGrp="1"/>
          </p:cNvSpPr>
          <p:nvPr>
            <p:ph type="body" sz="quarter" idx="11"/>
          </p:nvPr>
        </p:nvSpPr>
        <p:spPr>
          <a:xfrm>
            <a:off x="559472" y="2542685"/>
            <a:ext cx="8021638" cy="923330"/>
          </a:xfrm>
        </p:spPr>
        <p:txBody>
          <a:bodyPr/>
          <a:lstStyle/>
          <a:p>
            <a:r>
              <a:rPr lang="en-US" dirty="0" smtClean="0"/>
              <a:t>It does not. There was no investigation of how widespread the issue was. The scope of nonconformance </a:t>
            </a:r>
            <a:r>
              <a:rPr lang="en-US" dirty="0"/>
              <a:t>only states “Cable loss evaluation for the conducted interference </a:t>
            </a:r>
            <a:r>
              <a:rPr lang="en-US" dirty="0" smtClean="0"/>
              <a:t>test”.</a:t>
            </a:r>
            <a:endParaRPr lang="en-US" dirty="0"/>
          </a:p>
        </p:txBody>
      </p:sp>
      <p:sp>
        <p:nvSpPr>
          <p:cNvPr id="5" name="Slide Number Placeholder 4"/>
          <p:cNvSpPr>
            <a:spLocks noGrp="1"/>
          </p:cNvSpPr>
          <p:nvPr>
            <p:ph type="sldNum" sz="quarter" idx="13"/>
          </p:nvPr>
        </p:nvSpPr>
        <p:spPr/>
        <p:txBody>
          <a:bodyPr/>
          <a:lstStyle/>
          <a:p>
            <a:fld id="{ABEF7161-39F9-F745-9A2B-33DA2ED59E91}" type="slidenum">
              <a:rPr lang="en-US" smtClean="0"/>
              <a:pPr/>
              <a:t>8</a:t>
            </a:fld>
            <a:endParaRPr lang="en-US"/>
          </a:p>
        </p:txBody>
      </p:sp>
      <p:sp>
        <p:nvSpPr>
          <p:cNvPr id="6" name="TextBox 5"/>
          <p:cNvSpPr txBox="1"/>
          <p:nvPr/>
        </p:nvSpPr>
        <p:spPr>
          <a:xfrm>
            <a:off x="1494572" y="5307067"/>
            <a:ext cx="419858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The analysis </a:t>
            </a:r>
            <a:r>
              <a:rPr lang="en-US" dirty="0" smtClean="0"/>
              <a:t>did not support </a:t>
            </a:r>
            <a:r>
              <a:rPr lang="en-US" dirty="0"/>
              <a:t>the </a:t>
            </a:r>
            <a:r>
              <a:rPr lang="en-US" dirty="0" smtClean="0"/>
              <a:t>scope.</a:t>
            </a:r>
            <a:endParaRPr lang="en-US" dirty="0"/>
          </a:p>
        </p:txBody>
      </p:sp>
      <p:sp>
        <p:nvSpPr>
          <p:cNvPr id="7" name="TextBox 6"/>
          <p:cNvSpPr txBox="1"/>
          <p:nvPr/>
        </p:nvSpPr>
        <p:spPr>
          <a:xfrm>
            <a:off x="158496" y="147637"/>
            <a:ext cx="1492716" cy="369332"/>
          </a:xfrm>
          <a:prstGeom prst="rect">
            <a:avLst/>
          </a:prstGeom>
          <a:noFill/>
        </p:spPr>
        <p:txBody>
          <a:bodyPr wrap="none" rtlCol="0">
            <a:spAutoFit/>
          </a:bodyPr>
          <a:lstStyle/>
          <a:p>
            <a:r>
              <a:rPr lang="en-US" dirty="0" smtClean="0"/>
              <a:t>Finding CAR</a:t>
            </a:r>
            <a:endParaRPr lang="en-US" dirty="0"/>
          </a:p>
        </p:txBody>
      </p:sp>
    </p:spTree>
    <p:extLst>
      <p:ext uri="{BB962C8B-B14F-4D97-AF65-F5344CB8AC3E}">
        <p14:creationId xmlns:p14="http://schemas.microsoft.com/office/powerpoint/2010/main" val="377677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9473" y="640081"/>
            <a:ext cx="8021161" cy="1200329"/>
          </a:xfrm>
        </p:spPr>
        <p:txBody>
          <a:bodyPr/>
          <a:lstStyle/>
          <a:p>
            <a:pPr lvl="0"/>
            <a:r>
              <a:rPr lang="en-US" smtClean="0"/>
              <a:t>CAR 173917585 Explain how/If the containment milestone “stopped the bleeding” - JIM</a:t>
            </a:r>
            <a:endParaRPr lang="en-US" dirty="0"/>
          </a:p>
        </p:txBody>
      </p:sp>
      <p:sp>
        <p:nvSpPr>
          <p:cNvPr id="10" name="Text Placeholder 9"/>
          <p:cNvSpPr>
            <a:spLocks noGrp="1"/>
          </p:cNvSpPr>
          <p:nvPr>
            <p:ph type="body" sz="quarter" idx="11"/>
          </p:nvPr>
        </p:nvSpPr>
        <p:spPr>
          <a:xfrm>
            <a:off x="559472" y="2461349"/>
            <a:ext cx="8021638" cy="923330"/>
          </a:xfrm>
        </p:spPr>
        <p:txBody>
          <a:bodyPr/>
          <a:lstStyle/>
          <a:p>
            <a:r>
              <a:rPr lang="en-US" dirty="0" smtClean="0"/>
              <a:t>The containment action is training, which is also the corrective action for this CAR. The CAR was opened on June 21, and the containment milestone was completed July 11, with training completed July 5. </a:t>
            </a:r>
            <a:endParaRPr lang="en-US" dirty="0"/>
          </a:p>
        </p:txBody>
      </p:sp>
      <p:sp>
        <p:nvSpPr>
          <p:cNvPr id="4" name="Slide Number Placeholder 3"/>
          <p:cNvSpPr>
            <a:spLocks noGrp="1"/>
          </p:cNvSpPr>
          <p:nvPr>
            <p:ph type="sldNum" sz="quarter" idx="13"/>
          </p:nvPr>
        </p:nvSpPr>
        <p:spPr/>
        <p:txBody>
          <a:bodyPr/>
          <a:lstStyle/>
          <a:p>
            <a:fld id="{ABEF7161-39F9-F745-9A2B-33DA2ED59E91}" type="slidenum">
              <a:rPr lang="en-US" smtClean="0"/>
              <a:pPr/>
              <a:t>9</a:t>
            </a:fld>
            <a:endParaRPr lang="en-US"/>
          </a:p>
        </p:txBody>
      </p:sp>
      <p:sp>
        <p:nvSpPr>
          <p:cNvPr id="7" name="TextBox 6"/>
          <p:cNvSpPr txBox="1"/>
          <p:nvPr/>
        </p:nvSpPr>
        <p:spPr>
          <a:xfrm>
            <a:off x="1473854" y="4467285"/>
            <a:ext cx="6192396" cy="646331"/>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The </a:t>
            </a:r>
            <a:r>
              <a:rPr lang="en-US" dirty="0" smtClean="0"/>
              <a:t>Containment milestone appeared to ‘stop the bleeding’ and in a timely manner</a:t>
            </a:r>
            <a:endParaRPr lang="en-US" dirty="0"/>
          </a:p>
        </p:txBody>
      </p:sp>
    </p:spTree>
    <p:extLst>
      <p:ext uri="{BB962C8B-B14F-4D97-AF65-F5344CB8AC3E}">
        <p14:creationId xmlns:p14="http://schemas.microsoft.com/office/powerpoint/2010/main" val="3347465719"/>
      </p:ext>
    </p:extLst>
  </p:cSld>
  <p:clrMapOvr>
    <a:masterClrMapping/>
  </p:clrMapOvr>
</p:sld>
</file>

<file path=ppt/theme/theme1.xml><?xml version="1.0" encoding="utf-8"?>
<a:theme xmlns:a="http://schemas.openxmlformats.org/drawingml/2006/main" name="UL Corporate (4x3) 2017">
  <a:themeElements>
    <a:clrScheme name="UL">
      <a:dk1>
        <a:sysClr val="windowText" lastClr="000000"/>
      </a:dk1>
      <a:lt1>
        <a:sysClr val="window" lastClr="FFFFFF"/>
      </a:lt1>
      <a:dk2>
        <a:srgbClr val="98A8BC"/>
      </a:dk2>
      <a:lt2>
        <a:srgbClr val="E9EDF2"/>
      </a:lt2>
      <a:accent1>
        <a:srgbClr val="EF8200"/>
      </a:accent1>
      <a:accent2>
        <a:srgbClr val="B10820"/>
      </a:accent2>
      <a:accent3>
        <a:srgbClr val="55BAB7"/>
      </a:accent3>
      <a:accent4>
        <a:srgbClr val="007987"/>
      </a:accent4>
      <a:accent5>
        <a:srgbClr val="002B45"/>
      </a:accent5>
      <a:accent6>
        <a:srgbClr val="8FD400"/>
      </a:accent6>
      <a:hlink>
        <a:srgbClr val="E54C50"/>
      </a:hlink>
      <a:folHlink>
        <a:srgbClr val="4A92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UL Corporate (4x3) 1" id="{E2856E3B-7561-614F-9BC0-7F666AE3AC82}" vid="{1E14361B-D537-2F40-B80F-21F4A15A123B}"/>
    </a:ext>
  </a:extLst>
</a:theme>
</file>

<file path=ppt/theme/theme2.xml><?xml version="1.0" encoding="utf-8"?>
<a:theme xmlns:a="http://schemas.openxmlformats.org/drawingml/2006/main" name="Screen Only (HiFi)">
  <a:themeElements>
    <a:clrScheme name="UL">
      <a:dk1>
        <a:sysClr val="windowText" lastClr="000000"/>
      </a:dk1>
      <a:lt1>
        <a:sysClr val="window" lastClr="FFFFFF"/>
      </a:lt1>
      <a:dk2>
        <a:srgbClr val="98A8BC"/>
      </a:dk2>
      <a:lt2>
        <a:srgbClr val="E9EDF2"/>
      </a:lt2>
      <a:accent1>
        <a:srgbClr val="EF8200"/>
      </a:accent1>
      <a:accent2>
        <a:srgbClr val="B10820"/>
      </a:accent2>
      <a:accent3>
        <a:srgbClr val="55BAB7"/>
      </a:accent3>
      <a:accent4>
        <a:srgbClr val="007987"/>
      </a:accent4>
      <a:accent5>
        <a:srgbClr val="002B45"/>
      </a:accent5>
      <a:accent6>
        <a:srgbClr val="8FD400"/>
      </a:accent6>
      <a:hlink>
        <a:srgbClr val="E54C50"/>
      </a:hlink>
      <a:folHlink>
        <a:srgbClr val="4A92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Presentation3</Template>
  <TotalTime>16292</TotalTime>
  <Words>673</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UL Corporate (4x3) 2017</vt:lpstr>
      <vt:lpstr>Screen Only (HiFi)</vt:lpstr>
      <vt:lpstr>ULTemplate</vt:lpstr>
      <vt:lpstr>Team B: EULA – NA East             Karen Fine, Matt Marotto, Clifford Jones, Maria Carolina Bossert                          CARs to review:  173917114, 173917585, 173917263 </vt:lpstr>
      <vt:lpstr>PowerPoint Presentation</vt:lpstr>
      <vt:lpstr>PowerPoint Presentation</vt:lpstr>
      <vt:lpstr>PowerPoint Presentation</vt:lpstr>
      <vt:lpstr>PowerPoint Presentation</vt:lpstr>
      <vt:lpstr>CAR Review -  173917585</vt:lpstr>
      <vt:lpstr>CAR Review -  173917585</vt:lpstr>
      <vt:lpstr>PowerPoint Presentation</vt:lpstr>
      <vt:lpstr>PowerPoint Presentation</vt:lpstr>
      <vt:lpstr>PowerPoint Presentation</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Bossert, MariaCarolina</dc:creator>
  <cp:lastModifiedBy>Cheryl Adams</cp:lastModifiedBy>
  <cp:revision>53</cp:revision>
  <dcterms:created xsi:type="dcterms:W3CDTF">2017-08-24T13:31:44Z</dcterms:created>
  <dcterms:modified xsi:type="dcterms:W3CDTF">2017-09-21T13:55:50Z</dcterms:modified>
</cp:coreProperties>
</file>