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5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B96E-599F-41FF-83D8-72A681A5F11B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8AC2-65C3-4AE2-AF28-3F71B873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7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B96E-599F-41FF-83D8-72A681A5F11B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8AC2-65C3-4AE2-AF28-3F71B873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8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B96E-599F-41FF-83D8-72A681A5F11B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8AC2-65C3-4AE2-AF28-3F71B873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9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B96E-599F-41FF-83D8-72A681A5F11B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8AC2-65C3-4AE2-AF28-3F71B873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5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B96E-599F-41FF-83D8-72A681A5F11B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8AC2-65C3-4AE2-AF28-3F71B873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5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B96E-599F-41FF-83D8-72A681A5F11B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8AC2-65C3-4AE2-AF28-3F71B873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6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B96E-599F-41FF-83D8-72A681A5F11B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8AC2-65C3-4AE2-AF28-3F71B873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6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B96E-599F-41FF-83D8-72A681A5F11B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8AC2-65C3-4AE2-AF28-3F71B873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4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B96E-599F-41FF-83D8-72A681A5F11B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8AC2-65C3-4AE2-AF28-3F71B873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B96E-599F-41FF-83D8-72A681A5F11B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8AC2-65C3-4AE2-AF28-3F71B873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6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B96E-599F-41FF-83D8-72A681A5F11B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8AC2-65C3-4AE2-AF28-3F71B873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0B96E-599F-41FF-83D8-72A681A5F11B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8AC2-65C3-4AE2-AF28-3F71B873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9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notes:///86256F150051C1B0/3774B2FEF3E17F3086256F8C005C3F45/7BB68CA46E63ABB4862579AC003B6A3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7AEAF-76DE-7C40-9EEA-4B37F3B6FF3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63" y="1178029"/>
            <a:ext cx="5641715" cy="290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63" y="4221981"/>
            <a:ext cx="64960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rot="16200000">
            <a:off x="-1641108" y="3131510"/>
            <a:ext cx="500169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Nonconformance Details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 123910200 – Improvement Opportunity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corrective actions are expected for this Observation CAR?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7AEAF-76DE-7C40-9EEA-4B37F3B6FF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5" y="3256145"/>
            <a:ext cx="8681282" cy="338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59429" y="1737788"/>
            <a:ext cx="619397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Q: What does an Observation CAR need to address?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A: The objective evidence</a:t>
            </a:r>
          </a:p>
        </p:txBody>
      </p:sp>
    </p:spTree>
    <p:extLst>
      <p:ext uri="{BB962C8B-B14F-4D97-AF65-F5344CB8AC3E}">
        <p14:creationId xmlns:p14="http://schemas.microsoft.com/office/powerpoint/2010/main" val="170513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corrective actions are expected for this Observation CAR?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7AEAF-76DE-7C40-9EEA-4B37F3B6FF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5" y="3256145"/>
            <a:ext cx="8681282" cy="338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2 4"/>
          <p:cNvSpPr/>
          <p:nvPr/>
        </p:nvSpPr>
        <p:spPr>
          <a:xfrm>
            <a:off x="4250987" y="1300257"/>
            <a:ext cx="4659549" cy="2931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6608"/>
              <a:gd name="adj6" fmla="val -45336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1. Give log books to the engineers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4250987" y="1745787"/>
            <a:ext cx="4659549" cy="2931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99883"/>
              <a:gd name="adj6" fmla="val -28634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2a. Store completed log books in correct locations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4250987" y="2191317"/>
            <a:ext cx="4659549" cy="2931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3600"/>
              <a:gd name="adj6" fmla="val -23205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2b. Correct the notations within log books (training?)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4250986" y="2636847"/>
            <a:ext cx="4659549" cy="2931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7363"/>
              <a:gd name="adj6" fmla="val 1082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2c. Locate the missing data.</a:t>
            </a:r>
          </a:p>
        </p:txBody>
      </p:sp>
    </p:spTree>
    <p:extLst>
      <p:ext uri="{BB962C8B-B14F-4D97-AF65-F5344CB8AC3E}">
        <p14:creationId xmlns:p14="http://schemas.microsoft.com/office/powerpoint/2010/main" val="20248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239B3-8181-B54A-91AF-4D83222F11C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405" y="710750"/>
            <a:ext cx="5106202" cy="1951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405" y="2897205"/>
            <a:ext cx="7774842" cy="272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-1641109" y="2827924"/>
            <a:ext cx="5001691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Corrective Actions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4562" y="65493"/>
            <a:ext cx="3511685" cy="1759646"/>
            <a:chOff x="126460" y="4517329"/>
            <a:chExt cx="3511685" cy="1759646"/>
          </a:xfrm>
        </p:grpSpPr>
        <p:sp>
          <p:nvSpPr>
            <p:cNvPr id="8" name="Rectangle 7"/>
            <p:cNvSpPr/>
            <p:nvPr/>
          </p:nvSpPr>
          <p:spPr>
            <a:xfrm>
              <a:off x="126460" y="4517329"/>
              <a:ext cx="3511685" cy="175964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09" y="4886661"/>
              <a:ext cx="3349659" cy="1251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14009" y="4517329"/>
              <a:ext cx="3278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Expected Corrective 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Milestone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239B3-8181-B54A-91AF-4D83222F11C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0968"/>
            <a:ext cx="6217597" cy="3199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152" y="0"/>
            <a:ext cx="4068567" cy="2548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821" y="2957209"/>
            <a:ext cx="2509706" cy="3553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endCxn id="3075" idx="1"/>
          </p:cNvCxnSpPr>
          <p:nvPr/>
        </p:nvCxnSpPr>
        <p:spPr>
          <a:xfrm flipV="1">
            <a:off x="1023257" y="1274324"/>
            <a:ext cx="3847895" cy="2089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286000" y="3363686"/>
            <a:ext cx="3754877" cy="897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359467" y="4632784"/>
            <a:ext cx="3511685" cy="1759646"/>
            <a:chOff x="126460" y="4517329"/>
            <a:chExt cx="3511685" cy="1759646"/>
          </a:xfrm>
        </p:grpSpPr>
        <p:sp>
          <p:nvSpPr>
            <p:cNvPr id="8" name="Rectangle 7"/>
            <p:cNvSpPr/>
            <p:nvPr/>
          </p:nvSpPr>
          <p:spPr>
            <a:xfrm>
              <a:off x="126460" y="4517329"/>
              <a:ext cx="3511685" cy="175964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09" y="4886661"/>
              <a:ext cx="3349659" cy="1251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14009" y="4517329"/>
              <a:ext cx="3278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Expected Corrective Actions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172603" y="274638"/>
            <a:ext cx="15141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Email to staff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32570" y="2994354"/>
            <a:ext cx="16209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1812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Milestone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239B3-8181-B54A-91AF-4D83222F11C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769195"/>
            <a:ext cx="71628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ine Callout 2 2"/>
          <p:cNvSpPr/>
          <p:nvPr/>
        </p:nvSpPr>
        <p:spPr>
          <a:xfrm>
            <a:off x="5622587" y="505837"/>
            <a:ext cx="3278222" cy="7295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09833"/>
              <a:gd name="adj6" fmla="val -6150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Second Milestone essentially cancelled</a:t>
            </a:r>
          </a:p>
        </p:txBody>
      </p:sp>
      <p:sp>
        <p:nvSpPr>
          <p:cNvPr id="9" name="Oval 8"/>
          <p:cNvSpPr/>
          <p:nvPr/>
        </p:nvSpPr>
        <p:spPr>
          <a:xfrm>
            <a:off x="2387194" y="2631332"/>
            <a:ext cx="4153711" cy="846306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59467" y="4632784"/>
            <a:ext cx="3511685" cy="1759646"/>
            <a:chOff x="126460" y="4517329"/>
            <a:chExt cx="3511685" cy="1759646"/>
          </a:xfrm>
        </p:grpSpPr>
        <p:sp>
          <p:nvSpPr>
            <p:cNvPr id="12" name="Rectangle 11"/>
            <p:cNvSpPr/>
            <p:nvPr/>
          </p:nvSpPr>
          <p:spPr>
            <a:xfrm>
              <a:off x="126460" y="4517329"/>
              <a:ext cx="3511685" cy="175964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09" y="4886661"/>
              <a:ext cx="3349659" cy="1251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14009" y="4517329"/>
              <a:ext cx="3278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Expected Corrective 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39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Were corrective actions appropriate?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7AEAF-76DE-7C40-9EEA-4B37F3B6FF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9" y="922490"/>
            <a:ext cx="7774842" cy="272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26460" y="4517329"/>
            <a:ext cx="3511685" cy="1759646"/>
            <a:chOff x="126460" y="4517329"/>
            <a:chExt cx="3511685" cy="1759646"/>
          </a:xfrm>
        </p:grpSpPr>
        <p:sp>
          <p:nvSpPr>
            <p:cNvPr id="6" name="Rectangle 5"/>
            <p:cNvSpPr/>
            <p:nvPr/>
          </p:nvSpPr>
          <p:spPr>
            <a:xfrm>
              <a:off x="126460" y="4517329"/>
              <a:ext cx="3511685" cy="175964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09" y="4886661"/>
              <a:ext cx="3349659" cy="1251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14009" y="4517329"/>
              <a:ext cx="3278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Expected Corrective Actions</a:t>
              </a:r>
            </a:p>
          </p:txBody>
        </p:sp>
      </p:grpSp>
      <p:sp>
        <p:nvSpPr>
          <p:cNvPr id="9" name="Line Callout 2 8"/>
          <p:cNvSpPr/>
          <p:nvPr/>
        </p:nvSpPr>
        <p:spPr>
          <a:xfrm>
            <a:off x="2558374" y="3540868"/>
            <a:ext cx="3278222" cy="7295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6500"/>
              <a:gd name="adj6" fmla="val -5349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No log books were given to engineers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4197485" y="4337207"/>
            <a:ext cx="3278222" cy="7295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5833"/>
              <a:gd name="adj6" fmla="val -537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No evidence that completed logbooks were relocated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4349885" y="5147819"/>
            <a:ext cx="3278222" cy="7295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166"/>
              <a:gd name="adj6" fmla="val -3717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Emailed “training”, but without confirmation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4584350" y="5912187"/>
            <a:ext cx="3278222" cy="7295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167"/>
              <a:gd name="adj6" fmla="val -5082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No evidence the missing data was located</a:t>
            </a:r>
          </a:p>
        </p:txBody>
      </p:sp>
    </p:spTree>
    <p:extLst>
      <p:ext uri="{BB962C8B-B14F-4D97-AF65-F5344CB8AC3E}">
        <p14:creationId xmlns:p14="http://schemas.microsoft.com/office/powerpoint/2010/main" val="23369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This is an Observation CAR opened during an IQA Audit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CAR response was submitted 10 days after assignment to Owner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Implementation was Overdue for 1 day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First milestone completed 43 days after assignment of CAR to Owner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Second milestone and CAR closure occurred 108 days after assignment of CAR to Owner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History contained no other relevant information.</a:t>
            </a:r>
          </a:p>
          <a:p>
            <a:endParaRPr lang="en-US" dirty="0" smtClean="0"/>
          </a:p>
          <a:p>
            <a:pPr algn="ctr"/>
            <a:r>
              <a:rPr lang="en-US" dirty="0">
                <a:hlinkClick r:id="rId2"/>
              </a:rPr>
              <a:t>Notes 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 to CAR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208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CAR 123910200 – Improvement Opportunity </vt:lpstr>
      <vt:lpstr>What corrective actions are expected for this Observation CAR?</vt:lpstr>
      <vt:lpstr>What corrective actions are expected for this Observation CAR?</vt:lpstr>
      <vt:lpstr>PowerPoint Presentation</vt:lpstr>
      <vt:lpstr>First Milestone</vt:lpstr>
      <vt:lpstr>Second Milestone</vt:lpstr>
      <vt:lpstr>Were corrective actions appropriate?</vt:lpstr>
      <vt:lpstr>Summary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123910200 – Improvement Opportunity</dc:title>
  <dc:creator>Allison, Cheryl</dc:creator>
  <cp:lastModifiedBy>Allison, Cheryl</cp:lastModifiedBy>
  <cp:revision>2</cp:revision>
  <dcterms:created xsi:type="dcterms:W3CDTF">2012-09-28T15:39:06Z</dcterms:created>
  <dcterms:modified xsi:type="dcterms:W3CDTF">2012-09-28T15:52:20Z</dcterms:modified>
</cp:coreProperties>
</file>