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5" r:id="rId2"/>
    <p:sldId id="309" r:id="rId3"/>
    <p:sldId id="310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ego Kolsky" initials="DK" lastIdx="17" clrIdx="0"/>
  <p:cmAuthor id="1" name="Rene Moreno" initials="D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749"/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23514" autoAdjust="0"/>
    <p:restoredTop sz="94660"/>
  </p:normalViewPr>
  <p:slideViewPr>
    <p:cSldViewPr snapToGrid="0" snapToObjects="1" showGuides="1">
      <p:cViewPr varScale="1">
        <p:scale>
          <a:sx n="83" d="100"/>
          <a:sy n="83" d="100"/>
        </p:scale>
        <p:origin x="-72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FB15-49AE-164E-A18F-24108D57B4AD}" type="datetimeFigureOut">
              <a:rPr lang="en-US" smtClean="0"/>
              <a:pPr/>
              <a:t>5/4/2012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E92F6-B5D8-9049-94C0-5F0FC2325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11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A72D4-3C10-E749-8B68-D6282E8EF95D}" type="datetime1">
              <a:rPr lang="en-US"/>
              <a:pPr/>
              <a:t>5/4/2012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E48AF2-C602-4344-B123-036D798579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Blac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L White.png"/>
          <p:cNvPicPr>
            <a:picLocks noChangeAspect="1"/>
          </p:cNvPicPr>
          <p:nvPr userDrawn="1"/>
        </p:nvPicPr>
        <p:blipFill>
          <a:blip r:embed="rId2" cstate="print"/>
          <a:srcRect l="16753" r="-3294"/>
          <a:stretch>
            <a:fillRect/>
          </a:stretch>
        </p:blipFill>
        <p:spPr>
          <a:xfrm>
            <a:off x="0" y="337080"/>
            <a:ext cx="2935822" cy="3392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71369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05F1C0-6A0C-A74E-882E-C7B471D370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FF3C87-1C7F-FF4F-9489-1567275074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UL Advance Green</a:t>
            </a:r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Disclaimer goes </a:t>
            </a:r>
            <a:r>
              <a:rPr lang="en-US" sz="700" dirty="0" smtClean="0">
                <a:solidFill>
                  <a:schemeClr val="accent1"/>
                </a:solidFill>
              </a:rPr>
              <a:t>here</a:t>
            </a:r>
            <a:endParaRPr lang="en-US" sz="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FF3C87-1C7F-FF4F-9489-15672750745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FF3C87-1C7F-FF4F-9489-15672750745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UL Advance Green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CD16FB-A0C1-084E-8BA7-36FEB70053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DD8430-C215-6741-98CC-C58855E502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UL Advance Green</a:t>
            </a:r>
            <a:endParaRPr lang="en-US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Disclaimer goes </a:t>
            </a:r>
            <a:r>
              <a:rPr lang="en-US" sz="700" dirty="0" smtClean="0">
                <a:solidFill>
                  <a:schemeClr val="accent1"/>
                </a:solidFill>
              </a:rPr>
              <a:t>here</a:t>
            </a:r>
            <a:endParaRPr lang="en-US" sz="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DD8430-C215-6741-98CC-C58855E502A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DD8430-C215-6741-98CC-C58855E502A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UL Advance Green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A3AF63-F393-F14C-A400-A9871D90D6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L White.png"/>
          <p:cNvPicPr>
            <a:picLocks noChangeAspect="1"/>
          </p:cNvPicPr>
          <p:nvPr userDrawn="1"/>
        </p:nvPicPr>
        <p:blipFill>
          <a:blip r:embed="rId2" cstate="print"/>
          <a:srcRect r="16423"/>
          <a:stretch>
            <a:fillRect/>
          </a:stretch>
        </p:blipFill>
        <p:spPr>
          <a:xfrm>
            <a:off x="6308725" y="328613"/>
            <a:ext cx="2835275" cy="3392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13EC69-32A2-D64C-B0D1-B990A1DAE6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UL Advance Green</a:t>
            </a:r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Disclaimer goes </a:t>
            </a:r>
            <a:r>
              <a:rPr lang="en-US" sz="700" dirty="0" smtClean="0">
                <a:solidFill>
                  <a:schemeClr val="accent1"/>
                </a:solidFill>
              </a:rPr>
              <a:t>here</a:t>
            </a:r>
            <a:endParaRPr lang="en-US" sz="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13EC69-32A2-D64C-B0D1-B990A1DAE68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13EC69-32A2-D64C-B0D1-B990A1DAE68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UL Advance Green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Blac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L 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72984" y="482600"/>
            <a:ext cx="813816" cy="813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C7148A-9F10-C148-9B6A-0C27445671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925"/>
            <a:ext cx="649224" cy="64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45450" y="6378579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fld id="{B6C7148A-9F10-C148-9B6A-0C27445671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76CF19-5153-E84B-8539-7771AA94F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76CF19-5153-E84B-8539-7771AA94FA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6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925"/>
            <a:ext cx="649224" cy="64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76CF19-5153-E84B-8539-7771AA94FA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8704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accent1"/>
                </a:solidFill>
                <a:latin typeface="Arial" charset="0"/>
                <a:ea typeface="Geneva" charset="0"/>
                <a:cs typeface="Geneva" charset="0"/>
              </a:defRPr>
            </a:lvl1pPr>
          </a:lstStyle>
          <a:p>
            <a:r>
              <a:rPr lang="en-US" smtClean="0"/>
              <a:t>UL Advance Green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432300" y="638704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accent1"/>
                </a:solidFill>
                <a:latin typeface="Arial" charset="0"/>
                <a:ea typeface="Geneva" charset="0"/>
                <a:cs typeface="Geneva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Geneva" charset="0"/>
                <a:cs typeface="Geneva" charset="0"/>
              </a:rPr>
              <a:t>Disclaimer goes here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Geneva" charset="0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76CF19-5153-E84B-8539-7771AA94FA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78579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accent1"/>
                </a:solidFill>
                <a:latin typeface="Arial" charset="0"/>
                <a:ea typeface="Geneva" charset="0"/>
                <a:cs typeface="Geneva" charset="0"/>
              </a:defRPr>
            </a:lvl1pPr>
          </a:lstStyle>
          <a:p>
            <a:r>
              <a:rPr lang="en-US" smtClean="0"/>
              <a:t>UL Advance Green</a:t>
            </a:r>
            <a:endParaRPr lang="en-US"/>
          </a:p>
        </p:txBody>
      </p:sp>
      <p:pic>
        <p:nvPicPr>
          <p:cNvPr id="8" name="Picture 6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925"/>
            <a:ext cx="649224" cy="64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3822700" y="638704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accent1"/>
                </a:solidFill>
                <a:latin typeface="Arial" charset="0"/>
                <a:ea typeface="Geneva" charset="0"/>
                <a:cs typeface="Geneva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Geneva" charset="0"/>
                <a:cs typeface="Geneva" charset="0"/>
              </a:rPr>
              <a:t>Disclaimer goes here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Geneva" charset="0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6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925"/>
            <a:ext cx="649224" cy="64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387046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DB2B6035-7183-534A-9E75-AAF571B14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74" r:id="rId2"/>
    <p:sldLayoutId id="2147483876" r:id="rId3"/>
    <p:sldLayoutId id="2147483892" r:id="rId4"/>
    <p:sldLayoutId id="2147483877" r:id="rId5"/>
    <p:sldLayoutId id="2147483893" r:id="rId6"/>
    <p:sldLayoutId id="2147483895" r:id="rId7"/>
    <p:sldLayoutId id="2147483897" r:id="rId8"/>
    <p:sldLayoutId id="2147483879" r:id="rId9"/>
    <p:sldLayoutId id="2147483899" r:id="rId10"/>
    <p:sldLayoutId id="2147483882" r:id="rId11"/>
    <p:sldLayoutId id="2147483906" r:id="rId12"/>
    <p:sldLayoutId id="2147483907" r:id="rId13"/>
    <p:sldLayoutId id="2147483908" r:id="rId14"/>
    <p:sldLayoutId id="2147483881" r:id="rId15"/>
    <p:sldLayoutId id="2147483903" r:id="rId16"/>
    <p:sldLayoutId id="2147483904" r:id="rId17"/>
    <p:sldLayoutId id="2147483905" r:id="rId18"/>
    <p:sldLayoutId id="2147483880" r:id="rId19"/>
    <p:sldLayoutId id="2147483900" r:id="rId20"/>
    <p:sldLayoutId id="2147483901" r:id="rId21"/>
    <p:sldLayoutId id="2147483902" r:id="rId22"/>
    <p:sldLayoutId id="2147483886" r:id="rId2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346364" y="1952357"/>
            <a:ext cx="5555894" cy="1399032"/>
          </a:xfrm>
        </p:spPr>
        <p:txBody>
          <a:bodyPr/>
          <a:lstStyle/>
          <a:p>
            <a:pPr algn="ctr"/>
            <a:r>
              <a:rPr lang="en-US" dirty="0" smtClean="0"/>
              <a:t>2012 Q2 </a:t>
            </a:r>
            <a:br>
              <a:rPr lang="en-US" dirty="0" smtClean="0"/>
            </a:br>
            <a:r>
              <a:rPr lang="en-US" dirty="0" smtClean="0"/>
              <a:t>CAR Administration Calibration Meeting </a:t>
            </a:r>
            <a:endParaRPr 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Team B – Good CAR / Bad CAR Review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Rebecca Navarrete</a:t>
            </a:r>
          </a:p>
          <a:p>
            <a:r>
              <a:rPr lang="en-US" dirty="0" smtClean="0"/>
              <a:t>Dale Piechocki</a:t>
            </a:r>
          </a:p>
          <a:p>
            <a:r>
              <a:rPr lang="en-US" dirty="0" smtClean="0"/>
              <a:t>Bill Costello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5462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Geneva" charset="0"/>
              </a:rPr>
              <a:t>Good CAR (11399635)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87DE17D3-07B0-471F-9C06-BD371EDC8AD1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800100"/>
            <a:ext cx="7962900" cy="531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2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5462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Geneva" charset="0"/>
              </a:rPr>
              <a:t>Good CAR (11399635)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84CEDAE4-417F-4811-853B-C7631552BE63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00100"/>
            <a:ext cx="7710488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5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Advanced 011011">
  <a:themeElements>
    <a:clrScheme name="Custom 3">
      <a:dk1>
        <a:srgbClr val="464749"/>
      </a:dk1>
      <a:lt1>
        <a:srgbClr val="FFFFFF"/>
      </a:lt1>
      <a:dk2>
        <a:srgbClr val="8FD400"/>
      </a:dk2>
      <a:lt2>
        <a:srgbClr val="BCBEC0"/>
      </a:lt2>
      <a:accent1>
        <a:srgbClr val="000000"/>
      </a:accent1>
      <a:accent2>
        <a:srgbClr val="BE0F34"/>
      </a:accent2>
      <a:accent3>
        <a:srgbClr val="EF8200"/>
      </a:accent3>
      <a:accent4>
        <a:srgbClr val="007987"/>
      </a:accent4>
      <a:accent5>
        <a:srgbClr val="05BAB7"/>
      </a:accent5>
      <a:accent6>
        <a:srgbClr val="019B35"/>
      </a:accent6>
      <a:hlink>
        <a:srgbClr val="FFD451"/>
      </a:hlink>
      <a:folHlink>
        <a:srgbClr val="93959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30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UL Advanced 011011</vt:lpstr>
      <vt:lpstr>2012 Q2  CAR Administration Calibration Meeting </vt:lpstr>
      <vt:lpstr>Good CAR (11399635)</vt:lpstr>
      <vt:lpstr>Good CAR (11399635)</vt:lpstr>
    </vt:vector>
  </TitlesOfParts>
  <Company>CBX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Rene Moreno</dc:creator>
  <cp:lastModifiedBy>Cheryl Allison</cp:lastModifiedBy>
  <cp:revision>70</cp:revision>
  <cp:lastPrinted>2012-04-30T12:29:45Z</cp:lastPrinted>
  <dcterms:created xsi:type="dcterms:W3CDTF">2011-12-02T22:34:47Z</dcterms:created>
  <dcterms:modified xsi:type="dcterms:W3CDTF">2012-05-04T14:19:31Z</dcterms:modified>
</cp:coreProperties>
</file>