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91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835"/>
    <a:srgbClr val="459D2D"/>
    <a:srgbClr val="F18307"/>
    <a:srgbClr val="93C64E"/>
    <a:srgbClr val="C10036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413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A3EF8E-6596-4A35-8AEF-C508E1B95359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8513C6-0976-400D-82CB-4781209BD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6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B90A-3657-4B22-8721-834A76316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A591-F838-422B-8FD6-8829045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3E360-24C8-4174-AD3D-845D4A98C6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C664E-0B02-4B12-B931-2FCAD1933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2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88F3-8394-4B83-AFB4-0299D1102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88C2-75D4-4266-B91E-2F23E365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2F8542E-AF53-441C-B4B2-9F410AEAF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552450" y="2962275"/>
            <a:ext cx="8196263" cy="1160463"/>
          </a:xfrm>
        </p:spPr>
        <p:txBody>
          <a:bodyPr/>
          <a:lstStyle/>
          <a:p>
            <a:pPr algn="ctr" eaLnBrk="1" hangingPunct="1"/>
            <a:r>
              <a:rPr lang="en-US" altLang="ko-KR" sz="3200" smtClean="0">
                <a:latin typeface="Arial" pitchFamily="34" charset="0"/>
                <a:ea typeface="Geneva"/>
                <a:cs typeface="Geneva"/>
              </a:rPr>
              <a:t>Case Study</a:t>
            </a:r>
            <a:endParaRPr lang="en-US" altLang="ko-KR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0487" y="685800"/>
            <a:ext cx="390369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Team:  John Pallanti, Chris Nicastro,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Gary Gardell, Kathy Lindstrom</a:t>
            </a:r>
          </a:p>
        </p:txBody>
      </p:sp>
    </p:spTree>
    <p:extLst>
      <p:ext uri="{BB962C8B-B14F-4D97-AF65-F5344CB8AC3E}">
        <p14:creationId xmlns:p14="http://schemas.microsoft.com/office/powerpoint/2010/main" val="14447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8A250CE4-6856-42E8-9494-321F2D51717E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ea typeface="Geneva"/>
                <a:cs typeface="Geneva"/>
              </a:rPr>
              <a:t>Good CAR – Sample 1 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476250" y="704850"/>
            <a:ext cx="4187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</a:t>
            </a:r>
            <a:r>
              <a:rPr lang="en-US" dirty="0" smtClean="0">
                <a:cs typeface="Arial" pitchFamily="34" charset="0"/>
              </a:rPr>
              <a:t>: </a:t>
            </a:r>
            <a:r>
              <a:rPr lang="en-US" dirty="0"/>
              <a:t>11399735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1071233"/>
            <a:ext cx="686848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Good CAR 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2682"/>
            <a:ext cx="3180080" cy="472440"/>
          </a:xfrm>
        </p:spPr>
        <p:txBody>
          <a:bodyPr/>
          <a:lstStyle/>
          <a:p>
            <a:r>
              <a:rPr lang="en-US" dirty="0" smtClean="0"/>
              <a:t>CAR Number 11399735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03" y="1687234"/>
            <a:ext cx="661127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0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8AC97204-84DB-4B3E-B2F3-926730E1CED3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Geneva"/>
                <a:cs typeface="Geneva"/>
              </a:rPr>
              <a:t>Good CAR – Sample 1 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76250" y="773113"/>
            <a:ext cx="2693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Number: </a:t>
            </a:r>
            <a:r>
              <a:rPr lang="en-US" dirty="0"/>
              <a:t>11399735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9" y="1118865"/>
            <a:ext cx="674464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3243DDA-8713-4A5F-983C-A86CDEC1FD13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Geneva"/>
                <a:cs typeface="Geneva"/>
              </a:rPr>
              <a:t>Good CAR – Sample 1 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476250" y="819150"/>
            <a:ext cx="3364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</a:t>
            </a:r>
            <a:r>
              <a:rPr lang="en-US" dirty="0" smtClean="0">
                <a:cs typeface="Arial" pitchFamily="34" charset="0"/>
              </a:rPr>
              <a:t>: 11399735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0" y="1342733"/>
            <a:ext cx="6620799" cy="41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53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ULTemplate</vt:lpstr>
      <vt:lpstr>Case Study</vt:lpstr>
      <vt:lpstr>Good CAR – Sample 1 </vt:lpstr>
      <vt:lpstr>Good CAR Sample 1</vt:lpstr>
      <vt:lpstr>Good CAR – Sample 1 </vt:lpstr>
      <vt:lpstr>Good CAR – Sample 1 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Allison</cp:lastModifiedBy>
  <cp:revision>130</cp:revision>
  <cp:lastPrinted>2012-04-30T11:43:12Z</cp:lastPrinted>
  <dcterms:created xsi:type="dcterms:W3CDTF">2010-12-21T03:48:07Z</dcterms:created>
  <dcterms:modified xsi:type="dcterms:W3CDTF">2012-05-04T15:04:44Z</dcterms:modified>
</cp:coreProperties>
</file>