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82" r:id="rId3"/>
    <p:sldId id="283" r:id="rId4"/>
    <p:sldId id="284" r:id="rId5"/>
    <p:sldId id="293" r:id="rId6"/>
    <p:sldId id="292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75" autoAdjust="0"/>
  </p:normalViewPr>
  <p:slideViewPr>
    <p:cSldViewPr snapToGrid="0" snapToObjects="1">
      <p:cViewPr>
        <p:scale>
          <a:sx n="85" d="100"/>
          <a:sy n="85" d="100"/>
        </p:scale>
        <p:origin x="-730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Exemplary CAR </a:t>
            </a:r>
            <a:r>
              <a:rPr lang="en-US" dirty="0"/>
              <a:t>-153914685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4002" y="3842657"/>
            <a:ext cx="961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Well defined non-conformance and objective evidence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97397" y="2983723"/>
            <a:ext cx="978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All fields have been appropriately fulfilled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74" y="875896"/>
            <a:ext cx="6586753" cy="593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urved Connector 6"/>
          <p:cNvCxnSpPr/>
          <p:nvPr/>
        </p:nvCxnSpPr>
        <p:spPr>
          <a:xfrm>
            <a:off x="1225404" y="4427855"/>
            <a:ext cx="1546771" cy="7054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7931427" y="1719470"/>
            <a:ext cx="238538" cy="35681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- 153914685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45450" y="2472006"/>
            <a:ext cx="9757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Correct guidance to CAR Owner and to FAQ # 15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1" y="1389261"/>
            <a:ext cx="6957423" cy="355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urved Connector 7"/>
          <p:cNvCxnSpPr/>
          <p:nvPr/>
        </p:nvCxnSpPr>
        <p:spPr>
          <a:xfrm rot="10800000">
            <a:off x="7394713" y="2584174"/>
            <a:ext cx="625398" cy="2736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7171911" y="2857779"/>
            <a:ext cx="848200" cy="5405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- 153914685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5057" y="4665680"/>
            <a:ext cx="936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Very clear analysis to arrive at the root cause 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64" y="672548"/>
            <a:ext cx="6481733" cy="59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urved Connector 15"/>
          <p:cNvCxnSpPr/>
          <p:nvPr/>
        </p:nvCxnSpPr>
        <p:spPr>
          <a:xfrm flipV="1">
            <a:off x="780090" y="2872409"/>
            <a:ext cx="2092247" cy="19564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887"/>
          </a:xfrm>
        </p:spPr>
        <p:txBody>
          <a:bodyPr/>
          <a:lstStyle/>
          <a:p>
            <a:r>
              <a:rPr lang="en-US" dirty="0"/>
              <a:t>Exemplary CAR - 153914685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28" y="1542414"/>
            <a:ext cx="102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Root Cause is directly related to the Non-conformance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0" y="1109662"/>
            <a:ext cx="7010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urved Connector 9"/>
          <p:cNvCxnSpPr/>
          <p:nvPr/>
        </p:nvCxnSpPr>
        <p:spPr>
          <a:xfrm flipV="1">
            <a:off x="900158" y="1772443"/>
            <a:ext cx="1810385" cy="2478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736" y="3801910"/>
            <a:ext cx="1021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Corrective action Plan and milestones correctly address the non conformance</a:t>
            </a:r>
          </a:p>
        </p:txBody>
      </p:sp>
      <p:sp>
        <p:nvSpPr>
          <p:cNvPr id="7" name="Left Brace 6"/>
          <p:cNvSpPr/>
          <p:nvPr/>
        </p:nvSpPr>
        <p:spPr>
          <a:xfrm>
            <a:off x="1586261" y="3130826"/>
            <a:ext cx="219089" cy="24549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49"/>
          </a:xfrm>
        </p:spPr>
        <p:txBody>
          <a:bodyPr/>
          <a:lstStyle/>
          <a:p>
            <a:r>
              <a:rPr lang="en-US" dirty="0"/>
              <a:t>Exemplary CAR </a:t>
            </a:r>
            <a:r>
              <a:rPr lang="en-US" dirty="0" smtClean="0"/>
              <a:t>– </a:t>
            </a:r>
            <a:r>
              <a:rPr lang="en-US" dirty="0"/>
              <a:t>153914685 </a:t>
            </a:r>
            <a:r>
              <a:rPr lang="en-US" dirty="0" smtClean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287" y="1159148"/>
            <a:ext cx="765313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Most appropriate ‘category’, ‘type’, ‘geography’ are selected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3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27"/>
          </a:xfrm>
        </p:spPr>
        <p:txBody>
          <a:bodyPr/>
          <a:lstStyle/>
          <a:p>
            <a:r>
              <a:rPr lang="en-US" dirty="0"/>
              <a:t>Exemplary CAR </a:t>
            </a:r>
            <a:r>
              <a:rPr lang="en-US" dirty="0" smtClean="0"/>
              <a:t>– </a:t>
            </a:r>
            <a:r>
              <a:rPr lang="en-US" dirty="0"/>
              <a:t>153914685 </a:t>
            </a:r>
            <a:r>
              <a:rPr lang="en-US" dirty="0" smtClean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410" y="1304480"/>
            <a:ext cx="761337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Assists customers as they address all aspects of the CAR – analysis, root cause statement, milestone, containment, verification, etc.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Verifies CARs timely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Analysis shows clear path to root cause and scope; stakeholders identified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Root </a:t>
            </a:r>
            <a:r>
              <a:rPr lang="en-US" sz="1400" dirty="0"/>
              <a:t>cause statement is succinct, reasonable, complete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Corrective </a:t>
            </a:r>
            <a:r>
              <a:rPr lang="en-US" sz="1400" dirty="0"/>
              <a:t>actions fix the objective evidence and other problems found; address entire root cause and scope. 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Milestones address containment &amp; owner’s verification; completed per milestone </a:t>
            </a:r>
            <a:r>
              <a:rPr lang="en-US" sz="1400" dirty="0" smtClean="0"/>
              <a:t>expectations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Verification </a:t>
            </a:r>
            <a:r>
              <a:rPr lang="en-US" sz="1400" dirty="0"/>
              <a:t>per requirements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Provides pertinent feedback at appropriate times; shares information and keeps others informed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6089"/>
      </p:ext>
    </p:extLst>
  </p:cSld>
  <p:clrMapOvr>
    <a:masterClrMapping/>
  </p:clrMapOvr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CARs review 4th 2013</Template>
  <TotalTime>759</TotalTime>
  <Words>234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CARs review 4th 2013</vt:lpstr>
      <vt:lpstr>Exemplary CAR -153914685</vt:lpstr>
      <vt:lpstr>Exemplary CAR - 153914685</vt:lpstr>
      <vt:lpstr>Exemplary CAR - 153914685</vt:lpstr>
      <vt:lpstr>Exemplary CAR - 153914685</vt:lpstr>
      <vt:lpstr>Exemplary CAR – 153914685 CBS</vt:lpstr>
      <vt:lpstr>Exemplary CAR – 153914685 CBS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65</cp:revision>
  <dcterms:created xsi:type="dcterms:W3CDTF">2013-11-14T03:16:18Z</dcterms:created>
  <dcterms:modified xsi:type="dcterms:W3CDTF">2015-09-30T13:37:53Z</dcterms:modified>
</cp:coreProperties>
</file>