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81" r:id="rId2"/>
    <p:sldId id="602" r:id="rId3"/>
    <p:sldId id="604" r:id="rId4"/>
    <p:sldId id="605" r:id="rId5"/>
    <p:sldId id="606" r:id="rId6"/>
    <p:sldId id="607" r:id="rId7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BE4D4A"/>
    <a:srgbClr val="E02C28"/>
    <a:srgbClr val="C14A47"/>
    <a:srgbClr val="00CC00"/>
    <a:srgbClr val="0000FF"/>
    <a:srgbClr val="FF00FF"/>
    <a:srgbClr val="8AF71D"/>
    <a:srgbClr val="BA0693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3" autoAdjust="0"/>
    <p:restoredTop sz="95358" autoAdjust="0"/>
  </p:normalViewPr>
  <p:slideViewPr>
    <p:cSldViewPr snapToGrid="0" snapToObjects="1">
      <p:cViewPr>
        <p:scale>
          <a:sx n="80" d="100"/>
          <a:sy n="80" d="100"/>
        </p:scale>
        <p:origin x="-869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12/21/2015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Ken </a:t>
            </a:r>
            <a:r>
              <a:rPr lang="en-US" dirty="0"/>
              <a:t>Berger, Jim Kurtz, Mark Lavine</a:t>
            </a:r>
            <a:r>
              <a:rPr lang="en-US"/>
              <a:t>, Michael Schneider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925" y="781050"/>
            <a:ext cx="64389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Q4 CAR Champion Calibration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8112" y="1485900"/>
            <a:ext cx="115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74554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00" indent="-5486400"/>
            <a:r>
              <a:rPr lang="en-US" dirty="0"/>
              <a:t>CAR# 153915115</a:t>
            </a:r>
            <a:r>
              <a:rPr lang="en-US" dirty="0" smtClean="0"/>
              <a:t>– Observation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1441450"/>
            <a:ext cx="6726237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7075120" y="1238778"/>
            <a:ext cx="1831373" cy="1947565"/>
          </a:xfrm>
          <a:prstGeom prst="wedgeEllipseCallout">
            <a:avLst>
              <a:gd name="adj1" fmla="val -64827"/>
              <a:gd name="adj2" fmla="val 49275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Requirement, Non-conformance and Objective evidence are clearly stated and aligned.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961107" y="5562233"/>
            <a:ext cx="3610099" cy="908864"/>
          </a:xfrm>
          <a:prstGeom prst="wedgeEllipseCallout">
            <a:avLst>
              <a:gd name="adj1" fmla="val 23404"/>
              <a:gd name="adj2" fmla="val -657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Comments is a refining touch adding clarification in anticipation questions by readers of the CAR.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CAR# </a:t>
            </a:r>
            <a:r>
              <a:rPr lang="en-US" dirty="0" smtClean="0"/>
              <a:t>153915115 – Observation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5" y="1608138"/>
            <a:ext cx="6916737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7304706" y="2631436"/>
            <a:ext cx="1800225" cy="1428214"/>
          </a:xfrm>
          <a:prstGeom prst="wedgeEllipseCallout">
            <a:avLst>
              <a:gd name="adj1" fmla="val -225592"/>
              <a:gd name="adj2" fmla="val -25362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Category correctly selected for Observation CAR’s.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997526" y="5343724"/>
            <a:ext cx="6519555" cy="1168539"/>
          </a:xfrm>
          <a:prstGeom prst="wedgeEllipseCallout">
            <a:avLst>
              <a:gd name="adj1" fmla="val 14366"/>
              <a:gd name="adj2" fmla="val -77911"/>
            </a:avLst>
          </a:prstGeom>
          <a:solidFill>
            <a:srgbClr val="FFC000"/>
          </a:solidFill>
          <a:ln>
            <a:beve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Tasks related to publishing “controlled” forms clearly stated and covered by milestones.  CAP date for submittal to DCS is a mismatch with MS 1 however and could have been resolved with a single MS.</a:t>
            </a:r>
          </a:p>
        </p:txBody>
      </p:sp>
    </p:spTree>
    <p:extLst>
      <p:ext uri="{BB962C8B-B14F-4D97-AF65-F5344CB8AC3E}">
        <p14:creationId xmlns:p14="http://schemas.microsoft.com/office/powerpoint/2010/main" val="14424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CAR# </a:t>
            </a:r>
            <a:r>
              <a:rPr lang="en-US" dirty="0" smtClean="0"/>
              <a:t>153915115 – Observation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703388"/>
            <a:ext cx="6792913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6004483" y="1514510"/>
            <a:ext cx="2906712" cy="1687890"/>
          </a:xfrm>
          <a:prstGeom prst="wedgeEllipseCallout">
            <a:avLst>
              <a:gd name="adj1" fmla="val -48734"/>
              <a:gd name="adj2" fmla="val 67268"/>
            </a:avLst>
          </a:prstGeom>
          <a:solidFill>
            <a:schemeClr val="tx2"/>
          </a:solidFill>
          <a:ln>
            <a:beve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 to one of published forms is provided, one for each would have been better.  Copies of what was submitted to </a:t>
            </a:r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teh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DCS are in MS 1.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675666" y="5364814"/>
            <a:ext cx="3369784" cy="1168539"/>
          </a:xfrm>
          <a:prstGeom prst="wedgeEllipseCallout">
            <a:avLst>
              <a:gd name="adj1" fmla="val -64894"/>
              <a:gd name="adj2" fmla="val -1027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Evidence documents are published are PDF’s of system emails – ideal as there is no question.</a:t>
            </a:r>
          </a:p>
        </p:txBody>
      </p:sp>
    </p:spTree>
    <p:extLst>
      <p:ext uri="{BB962C8B-B14F-4D97-AF65-F5344CB8AC3E}">
        <p14:creationId xmlns:p14="http://schemas.microsoft.com/office/powerpoint/2010/main" val="20492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CAR# </a:t>
            </a:r>
            <a:r>
              <a:rPr lang="en-US" dirty="0" smtClean="0"/>
              <a:t>153915115 – Observation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8" y="2099645"/>
            <a:ext cx="53625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5566733" y="1417638"/>
            <a:ext cx="2478717" cy="649188"/>
          </a:xfrm>
          <a:prstGeom prst="wedgeEllipseCallout">
            <a:avLst>
              <a:gd name="adj1" fmla="val -125782"/>
              <a:gd name="adj2" fmla="val 187058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Verification is clear and to-the-point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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93" y="4850462"/>
            <a:ext cx="54578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323851" y="3929923"/>
            <a:ext cx="3369784" cy="908864"/>
          </a:xfrm>
          <a:prstGeom prst="wedgeEllipseCallout">
            <a:avLst>
              <a:gd name="adj1" fmla="val 28076"/>
              <a:gd name="adj2" fmla="val 7238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Verification completed in less than a minute of CAR Closing – excellent! </a:t>
            </a:r>
          </a:p>
        </p:txBody>
      </p:sp>
    </p:spTree>
    <p:extLst>
      <p:ext uri="{BB962C8B-B14F-4D97-AF65-F5344CB8AC3E}">
        <p14:creationId xmlns:p14="http://schemas.microsoft.com/office/powerpoint/2010/main" val="22270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153915115</a:t>
            </a:r>
            <a:r>
              <a:rPr lang="en-US" dirty="0" smtClean="0"/>
              <a:t> 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67010"/>
              </p:ext>
            </p:extLst>
          </p:nvPr>
        </p:nvGraphicFramePr>
        <p:xfrm>
          <a:off x="338445" y="785049"/>
          <a:ext cx="8473045" cy="5043060"/>
        </p:xfrm>
        <a:graphic>
          <a:graphicData uri="http://schemas.openxmlformats.org/drawingml/2006/table">
            <a:tbl>
              <a:tblPr/>
              <a:tblGrid>
                <a:gridCol w="4627774"/>
                <a:gridCol w="935817"/>
                <a:gridCol w="950026"/>
                <a:gridCol w="1085225"/>
                <a:gridCol w="874203"/>
              </a:tblGrid>
              <a:tr h="27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59">
                <a:tc gridSpan="5">
                  <a:txBody>
                    <a:bodyPr/>
                    <a:lstStyle/>
                    <a:p>
                      <a:pPr marL="91440" lvl="1"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INTEGRITY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6002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55290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3954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618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714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COMPETITIVENESS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555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Analysis shows clear path to root cause and scope;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stakeholders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73175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Root cause statement is succinct, reasonable, complete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94799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555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801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0755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COLLABORATION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38321">
                <a:tc>
                  <a:txBody>
                    <a:bodyPr/>
                    <a:lstStyle/>
                    <a:p>
                      <a:pPr marL="0" lvl="0" indent="-365760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9555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23939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10230</TotalTime>
  <Words>342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CARs review 4th 2013</vt:lpstr>
      <vt:lpstr>Team A Ken Berger, Jim Kurtz, Mark Lavine, Michael Schneider</vt:lpstr>
      <vt:lpstr>CAR# 153915115– Observation</vt:lpstr>
      <vt:lpstr>CAR# 153915115 – Observation</vt:lpstr>
      <vt:lpstr>CAR# 153915115 – Observation</vt:lpstr>
      <vt:lpstr>CAR# 153915115 – Observation</vt:lpstr>
      <vt:lpstr>CAR 153915115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514</cp:revision>
  <cp:lastPrinted>2014-08-25T07:44:12Z</cp:lastPrinted>
  <dcterms:created xsi:type="dcterms:W3CDTF">2013-11-14T03:16:18Z</dcterms:created>
  <dcterms:modified xsi:type="dcterms:W3CDTF">2015-12-21T16:03:21Z</dcterms:modified>
</cp:coreProperties>
</file>