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6" r:id="rId3"/>
  </p:sldMasterIdLst>
  <p:notesMasterIdLst>
    <p:notesMasterId r:id="rId10"/>
  </p:notesMasterIdLst>
  <p:sldIdLst>
    <p:sldId id="286" r:id="rId4"/>
    <p:sldId id="269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9C55-EBA8-4A23-9599-64B93CCFF23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1DEF-18F3-4515-849E-D9607D0C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pic>
        <p:nvPicPr>
          <p:cNvPr id="6" name="Picture 5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3131810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3131810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" y="6879851"/>
            <a:ext cx="9154113" cy="584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925" y="1411872"/>
            <a:ext cx="548257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978084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095415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532133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0" y="287070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95733" y="3288926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3" y="1672373"/>
            <a:ext cx="8021161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848671"/>
            <a:ext cx="2743200" cy="13716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Client logo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3098" y="706226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530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868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1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6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6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4530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868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530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868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8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6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8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4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5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9" name="Picture 1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221449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387858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/>
          </p:nvPr>
        </p:nvSpPr>
        <p:spPr>
          <a:xfrm>
            <a:off x="5536079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7193795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1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6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4753349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1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556774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6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/>
          </p:nvPr>
        </p:nvSpPr>
        <p:spPr>
          <a:xfrm>
            <a:off x="4753349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1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/>
          </p:nvPr>
        </p:nvSpPr>
        <p:spPr>
          <a:xfrm>
            <a:off x="556774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6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4753349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8" name="Picture 1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571195" y="0"/>
            <a:ext cx="0" cy="68580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87240" y="3437063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72435" y="3464560"/>
            <a:ext cx="0" cy="339344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9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811862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879193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black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 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4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771497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Current section is highlighted UL red and bold</a:t>
            </a:r>
            <a:br>
              <a:rPr lang="en-US" dirty="0" smtClean="0"/>
            </a:br>
            <a:r>
              <a:rPr lang="en-US" dirty="0" smtClean="0"/>
              <a:t>Other sections are 50% grey</a:t>
            </a:r>
            <a:br>
              <a:rPr lang="en-US" dirty="0" smtClean="0"/>
            </a:br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Section 4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Agenda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1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95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3650221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3209216"/>
            <a:ext cx="2538660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28PT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777043"/>
            <a:ext cx="2538661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three lines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0" y="1400341"/>
            <a:ext cx="1093019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THE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SUPER GRAPHIC.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Please use the white or red super graphic, whichever works best with the background image.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3250" y="812800"/>
            <a:ext cx="2340864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INSERT SUPER GRAPHIC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34072" y="6390218"/>
            <a:ext cx="2048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177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6879852"/>
            <a:ext cx="915411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either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RED or WHITE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and change the color to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WHITE, GRAY or BLACK,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</a:t>
            </a:r>
            <a:r>
              <a:rPr lang="en-US" sz="800" baseline="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       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© PC:</a:t>
            </a:r>
            <a:r>
              <a:rPr lang="en-US" sz="8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 Alt + 0169        © Mac: Opt + G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sp>
        <p:nvSpPr>
          <p:cNvPr id="16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2975" y="1136316"/>
            <a:ext cx="6878052" cy="4572000"/>
          </a:xfrm>
          <a:prstGeom prst="rect">
            <a:avLst/>
          </a:prstGeom>
          <a:solidFill>
            <a:srgbClr val="B10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74655" y="2806867"/>
            <a:ext cx="6394692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caps.”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371601" y="4698760"/>
            <a:ext cx="6400800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144587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7681" y="186257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2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or quote. add your 16x9 image to the slide background.”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51471" y="86064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20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5733" y="147960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4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BLACK QUOTES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0" y="1342045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1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BKGD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1" y="0"/>
            <a:ext cx="4572000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4113" y="113206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1" y="-51799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 AND MAKE IT 50% TRANSPARENT.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1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add your 16x9 image to the slide background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act Snapsho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580660" cy="342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3429000"/>
            <a:ext cx="2285538" cy="3428835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85537" y="3429000"/>
            <a:ext cx="2295122" cy="3429000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80660" y="0"/>
            <a:ext cx="4563341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97287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44987" y="5560977"/>
            <a:ext cx="2281954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01732" y="5745643"/>
            <a:ext cx="1689268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97288" y="5745643"/>
            <a:ext cx="168530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63339" y="0"/>
            <a:ext cx="4580660" cy="3422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56334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3339" y="3422952"/>
            <a:ext cx="2285590" cy="3435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48930" y="3422952"/>
            <a:ext cx="2295071" cy="343504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1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38097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4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44830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white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0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2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2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2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64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6858000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9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48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3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673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3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5570525" cy="1399032"/>
          </a:xfrm>
        </p:spPr>
        <p:txBody>
          <a:bodyPr/>
          <a:lstStyle/>
          <a:p>
            <a:r>
              <a:rPr lang="en-US" dirty="0"/>
              <a:t>Team B: </a:t>
            </a:r>
            <a:r>
              <a:rPr lang="en-US" dirty="0" smtClean="0"/>
              <a:t>EULA </a:t>
            </a:r>
            <a:r>
              <a:rPr lang="en-US" dirty="0"/>
              <a:t>– NA East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Karen Fine, Matt Marotto, Clifford Jones, Maria Carolina Bossert</a:t>
            </a:r>
            <a:br>
              <a:rPr lang="en-US" dirty="0"/>
            </a:br>
            <a:r>
              <a:rPr lang="en-US" dirty="0"/>
              <a:t>                        </a:t>
            </a:r>
            <a:br>
              <a:rPr lang="en-US" dirty="0"/>
            </a:br>
            <a:r>
              <a:rPr lang="en-US" dirty="0"/>
              <a:t>CARs to review:  173917114, 173917585, 173917263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66788"/>
            <a:ext cx="68389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2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185863"/>
            <a:ext cx="68484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514475"/>
            <a:ext cx="6115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5913"/>
            <a:ext cx="68580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review </a:t>
            </a:r>
            <a:r>
              <a:rPr lang="en-US" dirty="0"/>
              <a:t>- 173917263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 dirty="0" smtClean="0"/>
              <a:t>Does the analysis support the root cause statement?</a:t>
            </a:r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 smtClean="0">
                <a:solidFill>
                  <a:srgbClr val="00B0F0"/>
                </a:solidFill>
              </a:rPr>
              <a:t>Analysis </a:t>
            </a:r>
            <a:r>
              <a:rPr lang="en-US" sz="1800" dirty="0">
                <a:solidFill>
                  <a:srgbClr val="00B0F0"/>
                </a:solidFill>
              </a:rPr>
              <a:t>does not include stakeholders consulted and it does not explain “why it happened” so analysis does not support root cause. </a:t>
            </a:r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 smtClean="0"/>
              <a:t>Was the evidence in the milestones sufficient to confirm that the nonconformity was eliminated?</a:t>
            </a:r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 smtClean="0">
                <a:solidFill>
                  <a:srgbClr val="00B0F0"/>
                </a:solidFill>
              </a:rPr>
              <a:t>Evidence in the Milestones shows the problem was fixed (evidence of SOP including changes in flowchart was added) so it is enough for observation CARs. The nonconformity was eliminated.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726" y="5077160"/>
            <a:ext cx="875977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Keep in mind FAQ #21 – For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document changes,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(1) evidence that the updated document has been published must be provided.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(2) The updated, published document must also be attached in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CAR [this means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pdf or other hard copy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not a 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the CAR in DCS.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31408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4x3) 2017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UL Corporate (4x3) 1" id="{E2856E3B-7561-614F-9BC0-7F666AE3AC82}" vid="{1E14361B-D537-2F40-B80F-21F4A15A123B}"/>
    </a:ext>
  </a:extLst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16295</TotalTime>
  <Words>152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UL Corporate (4x3) 2017</vt:lpstr>
      <vt:lpstr>Screen Only (HiFi)</vt:lpstr>
      <vt:lpstr>ULTemplate</vt:lpstr>
      <vt:lpstr>Team B: EULA – NA East             Karen Fine, Matt Marotto, Clifford Jones, Maria Carolina Bossert                          CARs to review:  173917114, 173917585, 173917263 </vt:lpstr>
      <vt:lpstr>PowerPoint Presentation</vt:lpstr>
      <vt:lpstr>PowerPoint Presentation</vt:lpstr>
      <vt:lpstr>PowerPoint Presentation</vt:lpstr>
      <vt:lpstr>PowerPoint Presentation</vt:lpstr>
      <vt:lpstr>CAR review - 173917263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Bossert, MariaCarolina</dc:creator>
  <cp:lastModifiedBy>Cheryl Adams</cp:lastModifiedBy>
  <cp:revision>53</cp:revision>
  <dcterms:created xsi:type="dcterms:W3CDTF">2017-08-24T13:31:44Z</dcterms:created>
  <dcterms:modified xsi:type="dcterms:W3CDTF">2017-09-21T14:16:38Z</dcterms:modified>
</cp:coreProperties>
</file>