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12" r:id="rId2"/>
    <p:sldId id="313" r:id="rId3"/>
    <p:sldId id="314" r:id="rId4"/>
    <p:sldId id="315" r:id="rId5"/>
    <p:sldId id="316" r:id="rId6"/>
    <p:sldId id="31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556" autoAdjust="0"/>
  </p:normalViewPr>
  <p:slideViewPr>
    <p:cSldViewPr>
      <p:cViewPr varScale="1">
        <p:scale>
          <a:sx n="83" d="100"/>
          <a:sy n="83" d="100"/>
        </p:scale>
        <p:origin x="-7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0AAC1-E286-415E-883C-FA03F3B2C571}" type="datetimeFigureOut">
              <a:rPr lang="en-US" smtClean="0"/>
              <a:t>9/30/2016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0F071-0E37-4E22-AD79-36A170E9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49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2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514600"/>
            <a:ext cx="6553201" cy="16002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Review of CAR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# 163915649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711" y="1524000"/>
            <a:ext cx="7412289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Callout 1 6"/>
          <p:cNvSpPr/>
          <p:nvPr/>
        </p:nvSpPr>
        <p:spPr>
          <a:xfrm>
            <a:off x="61740" y="4800600"/>
            <a:ext cx="1947930" cy="1752600"/>
          </a:xfrm>
          <a:prstGeom prst="borderCallout1">
            <a:avLst>
              <a:gd name="adj1" fmla="val 17450"/>
              <a:gd name="adj2" fmla="val 98954"/>
              <a:gd name="adj3" fmla="val -81362"/>
              <a:gd name="adj4" fmla="val 3559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7239000" y="495300"/>
            <a:ext cx="1752600" cy="990600"/>
          </a:xfrm>
          <a:prstGeom prst="borderCallout1">
            <a:avLst>
              <a:gd name="adj1" fmla="val 18750"/>
              <a:gd name="adj2" fmla="val -8333"/>
              <a:gd name="adj3" fmla="val 135902"/>
              <a:gd name="adj4" fmla="val -412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date was 2 months after closing meeting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33270" y="3962400"/>
            <a:ext cx="1947930" cy="838200"/>
          </a:xfrm>
          <a:prstGeom prst="borderCallout1">
            <a:avLst>
              <a:gd name="adj1" fmla="val 17450"/>
              <a:gd name="adj2" fmla="val 98954"/>
              <a:gd name="adj3" fmla="val 13455"/>
              <a:gd name="adj4" fmla="val 1756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ISO requirement first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33270" y="4800600"/>
            <a:ext cx="1976400" cy="1752600"/>
          </a:xfrm>
          <a:prstGeom prst="borderCallout1">
            <a:avLst>
              <a:gd name="adj1" fmla="val 17450"/>
              <a:gd name="adj2" fmla="val 98954"/>
              <a:gd name="adj3" fmla="val 37319"/>
              <a:gd name="adj4" fmla="val 1795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Clause and Category not appropriate for this non conformance.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17"/>
          <a:stretch/>
        </p:blipFill>
        <p:spPr bwMode="auto">
          <a:xfrm>
            <a:off x="838200" y="-6439"/>
            <a:ext cx="7913955" cy="467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26"/>
          <a:stretch/>
        </p:blipFill>
        <p:spPr bwMode="auto">
          <a:xfrm>
            <a:off x="838201" y="4648200"/>
            <a:ext cx="7913954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1 3"/>
          <p:cNvSpPr/>
          <p:nvPr/>
        </p:nvSpPr>
        <p:spPr>
          <a:xfrm>
            <a:off x="5257800" y="1143000"/>
            <a:ext cx="2590800" cy="762000"/>
          </a:xfrm>
          <a:prstGeom prst="borderCallout1">
            <a:avLst>
              <a:gd name="adj1" fmla="val 18750"/>
              <a:gd name="adj2" fmla="val -8333"/>
              <a:gd name="adj3" fmla="val 36406"/>
              <a:gd name="adj4" fmla="val -49953"/>
            </a:avLst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not required for 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7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38578"/>
            <a:ext cx="7780362" cy="429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ine Callout 1 1"/>
          <p:cNvSpPr/>
          <p:nvPr/>
        </p:nvSpPr>
        <p:spPr>
          <a:xfrm>
            <a:off x="381000" y="5486400"/>
            <a:ext cx="2286000" cy="762000"/>
          </a:xfrm>
          <a:prstGeom prst="borderCallout1">
            <a:avLst>
              <a:gd name="adj1" fmla="val 18750"/>
              <a:gd name="adj2" fmla="val -8333"/>
              <a:gd name="adj3" fmla="val -244844"/>
              <a:gd name="adj4" fmla="val 45047"/>
            </a:avLst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Response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2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37" y="152400"/>
            <a:ext cx="8451695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5105400" y="3962400"/>
            <a:ext cx="2286000" cy="762000"/>
          </a:xfrm>
          <a:prstGeom prst="borderCallout1">
            <a:avLst>
              <a:gd name="adj1" fmla="val 18750"/>
              <a:gd name="adj2" fmla="val -8333"/>
              <a:gd name="adj3" fmla="val -93594"/>
              <a:gd name="adj4" fmla="val -113703"/>
            </a:avLst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3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+mn-lt"/>
              </a:rPr>
              <a:t>CAR </a:t>
            </a:r>
            <a:r>
              <a:rPr lang="en-US" sz="3600" dirty="0" smtClean="0">
                <a:latin typeface="+mn-lt"/>
                <a:ea typeface="Geneva" charset="0"/>
              </a:rPr>
              <a:t>163915649</a:t>
            </a:r>
            <a:r>
              <a:rPr lang="en-US" sz="3600" dirty="0" smtClean="0">
                <a:latin typeface="+mn-lt"/>
              </a:rPr>
              <a:t> – CBS Check</a:t>
            </a:r>
            <a:endParaRPr lang="en-US" sz="36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633885"/>
              </p:ext>
            </p:extLst>
          </p:nvPr>
        </p:nvGraphicFramePr>
        <p:xfrm>
          <a:off x="228600" y="685800"/>
          <a:ext cx="8645527" cy="4654236"/>
        </p:xfrm>
        <a:graphic>
          <a:graphicData uri="http://schemas.openxmlformats.org/drawingml/2006/table">
            <a:tbl>
              <a:tblPr/>
              <a:tblGrid>
                <a:gridCol w="1637830"/>
                <a:gridCol w="614186"/>
                <a:gridCol w="1176984"/>
                <a:gridCol w="762000"/>
                <a:gridCol w="4454527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Meets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Needs Improvement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Comments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5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Integrity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Good: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did not need  any extensions and was completed within appropriate timeframe 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Improve: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when CAR was inputted into the database from closing meeting ; standard number and category of standard could be improved.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537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1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Competitiveness</a:t>
                      </a:r>
                      <a:endParaRPr lang="en-US" sz="1400" b="1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Observation did not</a:t>
                      </a:r>
                      <a:r>
                        <a:rPr lang="en-US" sz="1400" baseline="0" dirty="0" smtClean="0"/>
                        <a:t> need root cause. Milestone addressed the needed information to satisfy the observation. </a:t>
                      </a:r>
                      <a:endParaRPr lang="en-US" sz="14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46166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1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Collaboration</a:t>
                      </a:r>
                      <a:endParaRPr lang="en-US" sz="1400" b="1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There was no need</a:t>
                      </a:r>
                      <a:r>
                        <a:rPr lang="en-US" sz="1600" baseline="0" dirty="0" smtClean="0"/>
                        <a:t> for any communications</a:t>
                      </a:r>
                      <a:endParaRPr 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3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2013</Template>
  <TotalTime>834</TotalTime>
  <Words>120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ULTemplate</vt:lpstr>
      <vt:lpstr>Review of CAR# 163915649 </vt:lpstr>
      <vt:lpstr>PowerPoint Presentation</vt:lpstr>
      <vt:lpstr>PowerPoint Presentation</vt:lpstr>
      <vt:lpstr>PowerPoint Presentation</vt:lpstr>
      <vt:lpstr>PowerPoint Presentation</vt:lpstr>
      <vt:lpstr>CAR 163915649 – CBS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Champion Calibration Meeting CAR 133911508 Review</dc:title>
  <dc:creator>Lietz, Jeffery</dc:creator>
  <cp:lastModifiedBy>Cheryl Adams</cp:lastModifiedBy>
  <cp:revision>70</cp:revision>
  <dcterms:created xsi:type="dcterms:W3CDTF">2013-11-16T00:53:42Z</dcterms:created>
  <dcterms:modified xsi:type="dcterms:W3CDTF">2016-09-30T18:37:05Z</dcterms:modified>
</cp:coreProperties>
</file>