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545" r:id="rId2"/>
    <p:sldId id="546" r:id="rId3"/>
    <p:sldId id="547" r:id="rId4"/>
    <p:sldId id="548" r:id="rId5"/>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C547"/>
    <a:srgbClr val="6EC1BC"/>
    <a:srgbClr val="F18307"/>
    <a:srgbClr val="93C64E"/>
    <a:srgbClr val="FDC835"/>
    <a:srgbClr val="1B808E"/>
    <a:srgbClr val="459D2D"/>
    <a:srgbClr val="C100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8" autoAdjust="0"/>
    <p:restoredTop sz="98579" autoAdjust="0"/>
  </p:normalViewPr>
  <p:slideViewPr>
    <p:cSldViewPr snapToGrid="0" snapToObjects="1">
      <p:cViewPr>
        <p:scale>
          <a:sx n="80" d="100"/>
          <a:sy n="80" d="100"/>
        </p:scale>
        <p:origin x="-811" y="-149"/>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9" d="100"/>
          <a:sy n="89" d="100"/>
        </p:scale>
        <p:origin x="-3846"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pPr>
              <a:defRPr/>
            </a:pPr>
            <a:fld id="{14F86D3C-68A8-429F-A307-2529DBFF445E}" type="datetimeFigureOut">
              <a:rPr lang="en-US"/>
              <a:pPr>
                <a:defRPr/>
              </a:pPr>
              <a:t>12/18/2017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pPr>
              <a:defRPr/>
            </a:pPr>
            <a:fld id="{D6F2EC71-ED0E-49CB-8758-2EEBF7B9F366}" type="slidenum">
              <a:rPr lang="en-US"/>
              <a:pPr>
                <a:defRPr/>
              </a:pPr>
              <a:t>‹#›</a:t>
            </a:fld>
            <a:endParaRPr lang="en-US"/>
          </a:p>
        </p:txBody>
      </p:sp>
    </p:spTree>
    <p:extLst>
      <p:ext uri="{BB962C8B-B14F-4D97-AF65-F5344CB8AC3E}">
        <p14:creationId xmlns:p14="http://schemas.microsoft.com/office/powerpoint/2010/main" val="163358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defRPr sz="1200">
                <a:latin typeface="Arial" charset="0"/>
                <a:ea typeface="ＭＳ Ｐゴシック" charset="0"/>
                <a:cs typeface="Geneva" charset="0"/>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vl1pPr>
          </a:lstStyle>
          <a:p>
            <a:pPr>
              <a:defRPr/>
            </a:pPr>
            <a:fld id="{246E0B8A-165A-46F1-B13C-9AF22A2577C3}" type="datetime1">
              <a:rPr lang="en-US"/>
              <a:pPr>
                <a:defRPr/>
              </a:pPr>
              <a:t>12/18/2017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wrap="square" lIns="93177" tIns="46589" rIns="93177" bIns="46589"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wrap="square" lIns="93177" tIns="46589" rIns="93177" bIns="46589"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defRPr sz="1200">
                <a:latin typeface="Arial" charset="0"/>
                <a:ea typeface="ＭＳ Ｐゴシック" charset="0"/>
                <a:cs typeface="Geneva" charset="0"/>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pPr>
              <a:defRPr/>
            </a:pPr>
            <a:fld id="{DD8A2E1B-3942-4891-A6FA-E7712761618E}" type="slidenum">
              <a:rPr lang="en-US"/>
              <a:pPr>
                <a:defRPr/>
              </a:pPr>
              <a:t>‹#›</a:t>
            </a:fld>
            <a:endParaRPr lang="en-US"/>
          </a:p>
        </p:txBody>
      </p:sp>
    </p:spTree>
    <p:extLst>
      <p:ext uri="{BB962C8B-B14F-4D97-AF65-F5344CB8AC3E}">
        <p14:creationId xmlns:p14="http://schemas.microsoft.com/office/powerpoint/2010/main" val="383692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ＭＳ Ｐゴシック" charset="0"/>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dirty="0" smtClean="0">
                <a:solidFill>
                  <a:schemeClr val="bg1"/>
                </a:solidFill>
              </a:rPr>
              <a:t>UL and the UL logo are trademarks of UL LLC © 2016</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39069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94543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559472" y="4118571"/>
            <a:ext cx="5456237" cy="1077218"/>
          </a:xfrm>
          <a:prstGeom prst="rect">
            <a:avLst/>
          </a:prstGeom>
        </p:spPr>
        <p:txBody>
          <a:bodyPr anchor="b">
            <a:spAutoFit/>
          </a:bodyPr>
          <a:lstStyle>
            <a:lvl1pPr marL="0" indent="0">
              <a:lnSpc>
                <a:spcPct val="100000"/>
              </a:lnSpc>
              <a:buNone/>
              <a:defRPr sz="3200" b="1" cap="all" baseline="0">
                <a:solidFill>
                  <a:schemeClr val="accent2"/>
                </a:solidFill>
                <a:latin typeface="Arial"/>
                <a:cs typeface="Arial"/>
              </a:defRPr>
            </a:lvl1pPr>
            <a:lvl2pPr marL="457200" indent="0">
              <a:buNone/>
              <a:defRPr sz="3200" b="1">
                <a:latin typeface="Arial"/>
                <a:cs typeface="Arial"/>
              </a:defRPr>
            </a:lvl2pPr>
            <a:lvl3pPr marL="914400" indent="0">
              <a:buNone/>
              <a:defRPr sz="3200" b="1">
                <a:latin typeface="Arial"/>
                <a:cs typeface="Arial"/>
              </a:defRPr>
            </a:lvl3pPr>
            <a:lvl4pPr marL="1371600" indent="0">
              <a:buNone/>
              <a:defRPr sz="3200" b="1">
                <a:latin typeface="Arial"/>
                <a:cs typeface="Arial"/>
              </a:defRPr>
            </a:lvl4pPr>
            <a:lvl5pPr marL="1828800" indent="0">
              <a:buNone/>
              <a:defRPr sz="3200" b="1">
                <a:latin typeface="Arial"/>
                <a:cs typeface="Arial"/>
              </a:defRPr>
            </a:lvl5pPr>
          </a:lstStyle>
          <a:p>
            <a:pPr lvl="0"/>
            <a:r>
              <a:rPr lang="en-US" dirty="0" smtClean="0"/>
              <a:t>TITLE ARIAL BOLD 32PT RED CAPS</a:t>
            </a:r>
            <a:endParaRPr lang="en-US" dirty="0"/>
          </a:p>
        </p:txBody>
      </p:sp>
      <p:sp>
        <p:nvSpPr>
          <p:cNvPr id="29" name="Text Placeholder 28"/>
          <p:cNvSpPr>
            <a:spLocks noGrp="1"/>
          </p:cNvSpPr>
          <p:nvPr>
            <p:ph type="body" sz="quarter" idx="11" hasCustomPrompt="1"/>
          </p:nvPr>
        </p:nvSpPr>
        <p:spPr>
          <a:xfrm>
            <a:off x="559472" y="5314563"/>
            <a:ext cx="7527888" cy="338554"/>
          </a:xfrm>
          <a:prstGeom prst="rect">
            <a:avLst/>
          </a:prstGeom>
        </p:spPr>
        <p:txBody>
          <a:bodyPr wrap="square" anchor="t">
            <a:spAutoFit/>
          </a:bodyPr>
          <a:lstStyle>
            <a:lvl1pPr marL="0" indent="0">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Version #  /  MM.DD.YY  /  Subhead Arial 16pt black max one line</a:t>
            </a:r>
          </a:p>
        </p:txBody>
      </p:sp>
      <p:pic>
        <p:nvPicPr>
          <p:cNvPr id="6" name="Picture 5" descr="UL-Logo-Red.emf"/>
          <p:cNvPicPr>
            <a:picLocks noChangeAspect="1"/>
          </p:cNvPicPr>
          <p:nvPr userDrawn="1"/>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4" name="Footer Placeholder 3"/>
          <p:cNvSpPr>
            <a:spLocks noGrp="1"/>
          </p:cNvSpPr>
          <p:nvPr>
            <p:ph type="ftr" sz="quarter" idx="12"/>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Tree>
    <p:extLst>
      <p:ext uri="{BB962C8B-B14F-4D97-AF65-F5344CB8AC3E}">
        <p14:creationId xmlns:p14="http://schemas.microsoft.com/office/powerpoint/2010/main" val="3816182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lient Logo">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559472" y="4118571"/>
            <a:ext cx="5456237" cy="1077218"/>
          </a:xfrm>
          <a:prstGeom prst="rect">
            <a:avLst/>
          </a:prstGeom>
        </p:spPr>
        <p:txBody>
          <a:bodyPr anchor="b">
            <a:spAutoFit/>
          </a:bodyPr>
          <a:lstStyle>
            <a:lvl1pPr marL="0" indent="0">
              <a:lnSpc>
                <a:spcPct val="100000"/>
              </a:lnSpc>
              <a:buNone/>
              <a:defRPr sz="3200" b="1" cap="all" baseline="0">
                <a:solidFill>
                  <a:schemeClr val="accent2"/>
                </a:solidFill>
                <a:latin typeface="Arial"/>
                <a:cs typeface="Arial"/>
              </a:defRPr>
            </a:lvl1pPr>
            <a:lvl2pPr marL="457200" indent="0">
              <a:buNone/>
              <a:defRPr sz="3200" b="1">
                <a:latin typeface="Arial"/>
                <a:cs typeface="Arial"/>
              </a:defRPr>
            </a:lvl2pPr>
            <a:lvl3pPr marL="914400" indent="0">
              <a:buNone/>
              <a:defRPr sz="3200" b="1">
                <a:latin typeface="Arial"/>
                <a:cs typeface="Arial"/>
              </a:defRPr>
            </a:lvl3pPr>
            <a:lvl4pPr marL="1371600" indent="0">
              <a:buNone/>
              <a:defRPr sz="3200" b="1">
                <a:latin typeface="Arial"/>
                <a:cs typeface="Arial"/>
              </a:defRPr>
            </a:lvl4pPr>
            <a:lvl5pPr marL="1828800" indent="0">
              <a:buNone/>
              <a:defRPr sz="3200" b="1">
                <a:latin typeface="Arial"/>
                <a:cs typeface="Arial"/>
              </a:defRPr>
            </a:lvl5pPr>
          </a:lstStyle>
          <a:p>
            <a:pPr lvl="0"/>
            <a:r>
              <a:rPr lang="en-US" dirty="0" smtClean="0"/>
              <a:t>TITLE ARIAL BOLD 32PT  RED CAPS</a:t>
            </a:r>
            <a:endParaRPr lang="en-US" dirty="0"/>
          </a:p>
        </p:txBody>
      </p:sp>
      <p:sp>
        <p:nvSpPr>
          <p:cNvPr id="29" name="Text Placeholder 28"/>
          <p:cNvSpPr>
            <a:spLocks noGrp="1"/>
          </p:cNvSpPr>
          <p:nvPr>
            <p:ph type="body" sz="quarter" idx="11" hasCustomPrompt="1"/>
          </p:nvPr>
        </p:nvSpPr>
        <p:spPr>
          <a:xfrm>
            <a:off x="559472" y="5314563"/>
            <a:ext cx="7527888" cy="338554"/>
          </a:xfrm>
          <a:prstGeom prst="rect">
            <a:avLst/>
          </a:prstGeom>
        </p:spPr>
        <p:txBody>
          <a:bodyPr wrap="square" anchor="t">
            <a:spAutoFit/>
          </a:bodyPr>
          <a:lstStyle>
            <a:lvl1pPr marL="0" indent="0">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Version #  /  MM.DD.YY  /  Subhead Arial 16pt black max one line</a:t>
            </a:r>
          </a:p>
        </p:txBody>
      </p:sp>
      <p:sp>
        <p:nvSpPr>
          <p:cNvPr id="3" name="Picture Placeholder 2"/>
          <p:cNvSpPr>
            <a:spLocks noGrp="1"/>
          </p:cNvSpPr>
          <p:nvPr>
            <p:ph type="pic" sz="quarter" idx="12" hasCustomPrompt="1"/>
          </p:nvPr>
        </p:nvSpPr>
        <p:spPr>
          <a:xfrm>
            <a:off x="559473" y="848671"/>
            <a:ext cx="2743200" cy="1371600"/>
          </a:xfrm>
          <a:prstGeom prst="rect">
            <a:avLst/>
          </a:prstGeom>
          <a:noFill/>
        </p:spPr>
        <p:txBody>
          <a:bodyPr vert="horz"/>
          <a:lstStyle>
            <a:lvl1pPr marL="0" indent="0">
              <a:buNone/>
              <a:defRPr sz="1200" b="1" cap="all">
                <a:solidFill>
                  <a:schemeClr val="bg1">
                    <a:lumMod val="50000"/>
                  </a:schemeClr>
                </a:solidFill>
              </a:defRPr>
            </a:lvl1pPr>
          </a:lstStyle>
          <a:p>
            <a:r>
              <a:rPr lang="en-US" dirty="0" smtClean="0"/>
              <a:t>Client logo here</a:t>
            </a:r>
            <a:endParaRPr lang="en-US" dirty="0"/>
          </a:p>
        </p:txBody>
      </p:sp>
      <p:sp>
        <p:nvSpPr>
          <p:cNvPr id="7" name="TextBox 6"/>
          <p:cNvSpPr txBox="1"/>
          <p:nvPr userDrawn="1"/>
        </p:nvSpPr>
        <p:spPr>
          <a:xfrm>
            <a:off x="-893098" y="706226"/>
            <a:ext cx="893098" cy="1754327"/>
          </a:xfrm>
          <a:prstGeom prst="rect">
            <a:avLst/>
          </a:prstGeom>
          <a:noFill/>
        </p:spPr>
        <p:txBody>
          <a:bodyPr wrap="square" rtlCol="0" anchor="t">
            <a:spAutoFit/>
          </a:bodyPr>
          <a:lstStyle/>
          <a:p>
            <a:pPr fontAlgn="auto">
              <a:spcBef>
                <a:spcPts val="0"/>
              </a:spcBef>
              <a:spcAft>
                <a:spcPts val="0"/>
              </a:spcAft>
            </a:pPr>
            <a:r>
              <a:rPr lang="en-US" sz="900" dirty="0" smtClean="0">
                <a:solidFill>
                  <a:srgbClr val="98A8BC">
                    <a:lumMod val="50000"/>
                  </a:srgbClr>
                </a:solidFill>
                <a:latin typeface="Arial"/>
                <a:ea typeface="+mn-ea"/>
              </a:rPr>
              <a:t>Client Logos should be fit proportionally to the box. </a:t>
            </a:r>
          </a:p>
          <a:p>
            <a:pPr fontAlgn="auto">
              <a:spcBef>
                <a:spcPts val="0"/>
              </a:spcBef>
              <a:spcAft>
                <a:spcPts val="0"/>
              </a:spcAft>
            </a:pPr>
            <a:endParaRPr lang="en-US" sz="900" dirty="0" smtClean="0">
              <a:solidFill>
                <a:srgbClr val="98A8BC">
                  <a:lumMod val="50000"/>
                </a:srgbClr>
              </a:solidFill>
              <a:latin typeface="Arial"/>
              <a:ea typeface="+mn-ea"/>
            </a:endParaRPr>
          </a:p>
          <a:p>
            <a:pPr fontAlgn="auto">
              <a:spcBef>
                <a:spcPts val="0"/>
              </a:spcBef>
              <a:spcAft>
                <a:spcPts val="0"/>
              </a:spcAft>
            </a:pPr>
            <a:r>
              <a:rPr lang="en-US" sz="900" dirty="0" smtClean="0">
                <a:solidFill>
                  <a:srgbClr val="98A8BC">
                    <a:lumMod val="50000"/>
                  </a:srgbClr>
                </a:solidFill>
                <a:latin typeface="Arial"/>
                <a:ea typeface="+mn-ea"/>
              </a:rPr>
              <a:t>Insert the Logo image then choose to resize picture to fit inside placeholder</a:t>
            </a:r>
            <a:endParaRPr lang="en-US" sz="900" dirty="0">
              <a:solidFill>
                <a:srgbClr val="98A8BC">
                  <a:lumMod val="50000"/>
                </a:srgbClr>
              </a:solidFill>
              <a:latin typeface="Arial"/>
              <a:ea typeface="+mn-ea"/>
            </a:endParaRPr>
          </a:p>
        </p:txBody>
      </p:sp>
      <p:pic>
        <p:nvPicPr>
          <p:cNvPr id="8" name="Picture 7" descr="UL-Logo-Red.emf"/>
          <p:cNvPicPr>
            <a:picLocks noChangeAspect="1"/>
          </p:cNvPicPr>
          <p:nvPr userDrawn="1"/>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5" name="Footer Placeholder 4"/>
          <p:cNvSpPr>
            <a:spLocks noGrp="1"/>
          </p:cNvSpPr>
          <p:nvPr>
            <p:ph type="ftr" sz="quarter" idx="13"/>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Tree>
    <p:extLst>
      <p:ext uri="{BB962C8B-B14F-4D97-AF65-F5344CB8AC3E}">
        <p14:creationId xmlns:p14="http://schemas.microsoft.com/office/powerpoint/2010/main" val="4033860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Agenda Slid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559473" y="1771497"/>
            <a:ext cx="8021160" cy="1938992"/>
          </a:xfrm>
          <a:prstGeom prst="rect">
            <a:avLst/>
          </a:prstGeom>
        </p:spPr>
        <p:txBody>
          <a:bodyPr wrap="square" anchor="t">
            <a:spAutoFit/>
          </a:bodyPr>
          <a:lstStyle>
            <a:lvl1pPr marL="0" indent="0">
              <a:lnSpc>
                <a:spcPct val="100000"/>
              </a:lnSpc>
              <a:buNone/>
              <a:defRPr sz="2400" b="0" cap="none" baseline="0">
                <a:solidFill>
                  <a:schemeClr val="bg1">
                    <a:lumMod val="50000"/>
                  </a:schemeClr>
                </a:solidFill>
                <a:latin typeface="Arial"/>
                <a:cs typeface="Arial"/>
              </a:defRPr>
            </a:lvl1pPr>
            <a:lvl2pPr marL="457200" indent="0">
              <a:buNone/>
              <a:defRPr sz="3200" b="1">
                <a:latin typeface="Arial"/>
                <a:cs typeface="Arial"/>
              </a:defRPr>
            </a:lvl2pPr>
            <a:lvl3pPr marL="914400" indent="0">
              <a:buNone/>
              <a:defRPr sz="3200" b="1">
                <a:latin typeface="Arial"/>
                <a:cs typeface="Arial"/>
              </a:defRPr>
            </a:lvl3pPr>
            <a:lvl4pPr marL="1371600" indent="0">
              <a:buNone/>
              <a:defRPr sz="3200" b="1">
                <a:latin typeface="Arial"/>
                <a:cs typeface="Arial"/>
              </a:defRPr>
            </a:lvl4pPr>
            <a:lvl5pPr marL="1828800" indent="0">
              <a:buNone/>
              <a:defRPr sz="3200" b="1">
                <a:latin typeface="Arial"/>
                <a:cs typeface="Arial"/>
              </a:defRPr>
            </a:lvl5pPr>
          </a:lstStyle>
          <a:p>
            <a:pPr lvl="0"/>
            <a:r>
              <a:rPr lang="en-US" dirty="0" smtClean="0"/>
              <a:t>Current section is highlighted UL red and bold</a:t>
            </a:r>
            <a:br>
              <a:rPr lang="en-US" dirty="0" smtClean="0"/>
            </a:br>
            <a:r>
              <a:rPr lang="en-US" dirty="0" smtClean="0"/>
              <a:t>Other sections are 50% grey</a:t>
            </a:r>
            <a:br>
              <a:rPr lang="en-US" dirty="0" smtClean="0"/>
            </a:br>
            <a:r>
              <a:rPr lang="en-US" dirty="0" smtClean="0"/>
              <a:t>Section 3</a:t>
            </a:r>
            <a:br>
              <a:rPr lang="en-US" dirty="0" smtClean="0"/>
            </a:br>
            <a:r>
              <a:rPr lang="en-US" dirty="0" smtClean="0"/>
              <a:t>Section 4</a:t>
            </a:r>
            <a:br>
              <a:rPr lang="en-US" dirty="0" smtClean="0"/>
            </a:br>
            <a:endParaRPr lang="en-US" dirty="0" smtClean="0"/>
          </a:p>
        </p:txBody>
      </p:sp>
      <p:pic>
        <p:nvPicPr>
          <p:cNvPr id="7" name="Picture 6"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11"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Agenda title</a:t>
            </a:r>
          </a:p>
        </p:txBody>
      </p:sp>
      <p:sp>
        <p:nvSpPr>
          <p:cNvPr id="5" name="Footer Placeholder 4"/>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6" name="Slide Number Placeholder 5"/>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76409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title </a:t>
            </a:r>
            <a:r>
              <a:rPr lang="en-US" dirty="0" err="1" smtClean="0"/>
              <a:t>arial</a:t>
            </a:r>
            <a:r>
              <a:rPr lang="en-US" dirty="0" smtClean="0"/>
              <a:t> bold 28pt red caps </a:t>
            </a:r>
            <a:r>
              <a:rPr lang="en-US" dirty="0" err="1" smtClean="0"/>
              <a:t>vert</a:t>
            </a:r>
            <a:r>
              <a:rPr lang="en-US" dirty="0" smtClean="0"/>
              <a:t> centered</a:t>
            </a:r>
          </a:p>
        </p:txBody>
      </p:sp>
      <p:pic>
        <p:nvPicPr>
          <p:cNvPr id="8" name="Picture 7"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62253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UL Pattern)">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6858000" y="0"/>
            <a:ext cx="2286000" cy="6858000"/>
          </a:xfrm>
          <a:prstGeom prst="rect">
            <a:avLst/>
          </a:prstGeom>
        </p:spPr>
      </p:pic>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title </a:t>
            </a:r>
            <a:r>
              <a:rPr lang="en-US" dirty="0" err="1" smtClean="0"/>
              <a:t>arial</a:t>
            </a:r>
            <a:r>
              <a:rPr lang="en-US" dirty="0" smtClean="0"/>
              <a:t> bold 28pt red caps </a:t>
            </a:r>
            <a:r>
              <a:rPr lang="en-US" dirty="0" err="1" smtClean="0"/>
              <a:t>vert</a:t>
            </a:r>
            <a:r>
              <a:rPr lang="en-US" dirty="0" smtClean="0"/>
              <a:t> centered</a:t>
            </a:r>
          </a:p>
        </p:txBody>
      </p:sp>
      <p:pic>
        <p:nvPicPr>
          <p:cNvPr id="9" name="Picture 8" descr="UL-Logo-Red.e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27529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Red)">
    <p:spTree>
      <p:nvGrpSpPr>
        <p:cNvPr id="1" name=""/>
        <p:cNvGrpSpPr/>
        <p:nvPr/>
      </p:nvGrpSpPr>
      <p:grpSpPr>
        <a:xfrm>
          <a:off x="0" y="0"/>
          <a:ext cx="0" cy="0"/>
          <a:chOff x="0" y="0"/>
          <a:chExt cx="0" cy="0"/>
        </a:xfrm>
      </p:grpSpPr>
      <p:sp>
        <p:nvSpPr>
          <p:cNvPr id="9" name="Rectangle 8"/>
          <p:cNvSpPr/>
          <p:nvPr userDrawn="1"/>
        </p:nvSpPr>
        <p:spPr>
          <a:xfrm>
            <a:off x="6858000" y="0"/>
            <a:ext cx="2286000" cy="6858000"/>
          </a:xfrm>
          <a:prstGeom prst="rect">
            <a:avLst/>
          </a:prstGeom>
          <a:solidFill>
            <a:srgbClr val="B0172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auto">
              <a:spcBef>
                <a:spcPts val="0"/>
              </a:spcBef>
              <a:spcAft>
                <a:spcPts val="0"/>
              </a:spcAft>
            </a:pPr>
            <a:endParaRPr lang="en-US" dirty="0">
              <a:solidFill>
                <a:prstClr val="white"/>
              </a:solidFill>
            </a:endParaRPr>
          </a:p>
        </p:txBody>
      </p:sp>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title </a:t>
            </a:r>
            <a:r>
              <a:rPr lang="en-US" dirty="0" err="1" smtClean="0"/>
              <a:t>arial</a:t>
            </a:r>
            <a:r>
              <a:rPr lang="en-US" dirty="0" smtClean="0"/>
              <a:t> bold 28pt red caps </a:t>
            </a:r>
            <a:r>
              <a:rPr lang="en-US" dirty="0" err="1" smtClean="0"/>
              <a:t>vert</a:t>
            </a:r>
            <a:r>
              <a:rPr lang="en-US" dirty="0" smtClean="0"/>
              <a:t> centered</a:t>
            </a:r>
          </a:p>
        </p:txBody>
      </p:sp>
      <p:pic>
        <p:nvPicPr>
          <p:cNvPr id="8" name="Picture 7"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lvl1pPr>
              <a:defRPr>
                <a:solidFill>
                  <a:schemeClr val="bg1"/>
                </a:solidFill>
              </a:defRPr>
            </a:lvl1pPr>
          </a:lstStyle>
          <a:p>
            <a:fld id="{EE8C14DB-7D4C-EA4C-A4E5-7900645C36C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162050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Column">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7" name="Text Placeholder 16"/>
          <p:cNvSpPr>
            <a:spLocks noGrp="1"/>
          </p:cNvSpPr>
          <p:nvPr>
            <p:ph type="body" sz="quarter" idx="11" hasCustomPrompt="1"/>
          </p:nvPr>
        </p:nvSpPr>
        <p:spPr>
          <a:xfrm>
            <a:off x="558800" y="1673219"/>
            <a:ext cx="8021638" cy="1908215"/>
          </a:xfrm>
          <a:prstGeom prst="rect">
            <a:avLst/>
          </a:prstGeom>
        </p:spPr>
        <p:txBody>
          <a:bodyPr>
            <a:spAutoFit/>
          </a:bodyPr>
          <a:lstStyle>
            <a:lvl1pPr marL="0" indent="0">
              <a:spcBef>
                <a:spcPts val="0"/>
              </a:spcBef>
              <a:spcAft>
                <a:spcPts val="1200"/>
              </a:spcAft>
              <a:buNone/>
              <a:defRPr sz="1800" b="0" baseline="0">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Main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pic>
        <p:nvPicPr>
          <p:cNvPr id="10" name="Picture 9"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2"/>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3"/>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616039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3" name="Text Placeholder 2"/>
          <p:cNvSpPr>
            <a:spLocks noGrp="1"/>
          </p:cNvSpPr>
          <p:nvPr>
            <p:ph type="body" sz="quarter" idx="12" hasCustomPrompt="1"/>
          </p:nvPr>
        </p:nvSpPr>
        <p:spPr>
          <a:xfrm>
            <a:off x="558800" y="1673219"/>
            <a:ext cx="3799840" cy="1477328"/>
          </a:xfrm>
          <a:prstGeom prst="rect">
            <a:avLst/>
          </a:prstGeom>
        </p:spPr>
        <p:txBody>
          <a:bodyPr wrap="square">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a:t>
            </a:r>
          </a:p>
        </p:txBody>
      </p:sp>
      <p:sp>
        <p:nvSpPr>
          <p:cNvPr id="5" name="Text Placeholder 4"/>
          <p:cNvSpPr>
            <a:spLocks noGrp="1"/>
          </p:cNvSpPr>
          <p:nvPr>
            <p:ph type="body" sz="quarter" idx="13" hasCustomPrompt="1"/>
          </p:nvPr>
        </p:nvSpPr>
        <p:spPr>
          <a:xfrm>
            <a:off x="4805680" y="1673219"/>
            <a:ext cx="3774758" cy="1477328"/>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a:t>
            </a:r>
          </a:p>
        </p:txBody>
      </p:sp>
      <p:pic>
        <p:nvPicPr>
          <p:cNvPr id="10" name="Picture 9"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6" name="Footer Placeholder 5"/>
          <p:cNvSpPr>
            <a:spLocks noGrp="1"/>
          </p:cNvSpPr>
          <p:nvPr>
            <p:ph type="ftr" sz="quarter" idx="14"/>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7" name="Slide Number Placeholder 6"/>
          <p:cNvSpPr>
            <a:spLocks noGrp="1"/>
          </p:cNvSpPr>
          <p:nvPr>
            <p:ph type="sldNum" sz="quarter" idx="15"/>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99116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bo Columns">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7" name="Text Placeholder 16"/>
          <p:cNvSpPr>
            <a:spLocks noGrp="1"/>
          </p:cNvSpPr>
          <p:nvPr>
            <p:ph type="body" sz="quarter" idx="11" hasCustomPrompt="1"/>
          </p:nvPr>
        </p:nvSpPr>
        <p:spPr>
          <a:xfrm>
            <a:off x="558800" y="1673219"/>
            <a:ext cx="8021638" cy="923330"/>
          </a:xfrm>
          <a:prstGeom prst="rect">
            <a:avLst/>
          </a:prstGeom>
        </p:spPr>
        <p:txBody>
          <a:bodyPr>
            <a:spAutoFit/>
          </a:bodyPr>
          <a:lstStyle>
            <a:lvl1pPr marL="0" indent="0">
              <a:spcBef>
                <a:spcPts val="0"/>
              </a:spcBef>
              <a:spcAft>
                <a:spcPts val="1200"/>
              </a:spcAft>
              <a:buNone/>
              <a:defRPr sz="1800" b="0" baseline="0">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Main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3" name="Text Placeholder 2"/>
          <p:cNvSpPr>
            <a:spLocks noGrp="1"/>
          </p:cNvSpPr>
          <p:nvPr>
            <p:ph type="body" sz="quarter" idx="12" hasCustomPrompt="1"/>
          </p:nvPr>
        </p:nvSpPr>
        <p:spPr>
          <a:xfrm>
            <a:off x="558800" y="3131810"/>
            <a:ext cx="3799840" cy="1477328"/>
          </a:xfrm>
          <a:prstGeom prst="rect">
            <a:avLst/>
          </a:prstGeom>
        </p:spPr>
        <p:txBody>
          <a:bodyPr wrap="square">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a:t>
            </a:r>
          </a:p>
        </p:txBody>
      </p:sp>
      <p:sp>
        <p:nvSpPr>
          <p:cNvPr id="5" name="Text Placeholder 4"/>
          <p:cNvSpPr>
            <a:spLocks noGrp="1"/>
          </p:cNvSpPr>
          <p:nvPr>
            <p:ph type="body" sz="quarter" idx="13" hasCustomPrompt="1"/>
          </p:nvPr>
        </p:nvSpPr>
        <p:spPr>
          <a:xfrm>
            <a:off x="4805680" y="3131810"/>
            <a:ext cx="3774758" cy="1477328"/>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a:t>
            </a:r>
          </a:p>
        </p:txBody>
      </p:sp>
      <p:pic>
        <p:nvPicPr>
          <p:cNvPr id="10" name="Picture 9"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6" name="Footer Placeholder 5"/>
          <p:cNvSpPr>
            <a:spLocks noGrp="1"/>
          </p:cNvSpPr>
          <p:nvPr>
            <p:ph type="ftr" sz="quarter" idx="14"/>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7" name="Slide Number Placeholder 6"/>
          <p:cNvSpPr>
            <a:spLocks noGrp="1"/>
          </p:cNvSpPr>
          <p:nvPr>
            <p:ph type="sldNum" sz="quarter" idx="15"/>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1227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dirty="0" smtClean="0"/>
              <a:t>UL and the UL logo are trademarks of UL LLC © 2016</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338630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5" name="Text Placeholder 4"/>
          <p:cNvSpPr>
            <a:spLocks noGrp="1"/>
          </p:cNvSpPr>
          <p:nvPr>
            <p:ph type="body" sz="quarter" idx="13" hasCustomPrompt="1"/>
          </p:nvPr>
        </p:nvSpPr>
        <p:spPr>
          <a:xfrm>
            <a:off x="4805680" y="1672374"/>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0" name="Picture Placeholder 3"/>
          <p:cNvSpPr>
            <a:spLocks noGrp="1"/>
          </p:cNvSpPr>
          <p:nvPr>
            <p:ph type="pic" sz="quarter" idx="14"/>
          </p:nvPr>
        </p:nvSpPr>
        <p:spPr>
          <a:xfrm>
            <a:off x="559473" y="1672373"/>
            <a:ext cx="3768551" cy="4145661"/>
          </a:xfrm>
          <a:prstGeom prst="rect">
            <a:avLst/>
          </a:prstGeom>
          <a:noFill/>
          <a:ln>
            <a:noFill/>
          </a:ln>
        </p:spPr>
        <p:txBody>
          <a:bodyPr>
            <a:normAutofit/>
          </a:bodyPr>
          <a:lstStyle>
            <a:lvl1pPr marL="0" indent="0">
              <a:buNone/>
              <a:defRPr sz="1200" b="1" cap="all">
                <a:solidFill>
                  <a:schemeClr val="bg1">
                    <a:lumMod val="50000"/>
                  </a:schemeClr>
                </a:solidFill>
                <a:latin typeface="Arial"/>
                <a:cs typeface="Arial"/>
              </a:defRPr>
            </a:lvl1pPr>
          </a:lstStyle>
          <a:p>
            <a:r>
              <a:rPr lang="en-US" smtClean="0"/>
              <a:t>Drag picture to placeholder or click icon to add</a:t>
            </a:r>
            <a:endParaRPr lang="en-US" dirty="0"/>
          </a:p>
        </p:txBody>
      </p:sp>
      <p:pic>
        <p:nvPicPr>
          <p:cNvPr id="11" name="Picture 10"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5"/>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6" name="Slide Number Placeholder 5"/>
          <p:cNvSpPr>
            <a:spLocks noGrp="1"/>
          </p:cNvSpPr>
          <p:nvPr>
            <p:ph type="sldNum" sz="quarter" idx="16"/>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969428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10" name="Picture Placeholder 3"/>
          <p:cNvSpPr>
            <a:spLocks noGrp="1"/>
          </p:cNvSpPr>
          <p:nvPr>
            <p:ph type="pic" sz="quarter" idx="14"/>
          </p:nvPr>
        </p:nvSpPr>
        <p:spPr>
          <a:xfrm>
            <a:off x="4812083" y="1672373"/>
            <a:ext cx="3768551" cy="4145661"/>
          </a:xfrm>
          <a:prstGeom prst="rect">
            <a:avLst/>
          </a:prstGeom>
          <a:noFill/>
          <a:ln>
            <a:noFill/>
          </a:ln>
        </p:spPr>
        <p:txBody>
          <a:bodyPr>
            <a:normAutofit/>
          </a:bodyPr>
          <a:lstStyle>
            <a:lvl1pPr marL="0" indent="0">
              <a:buNone/>
              <a:defRPr sz="1200" b="1" cap="all">
                <a:solidFill>
                  <a:schemeClr val="bg1">
                    <a:lumMod val="50000"/>
                  </a:schemeClr>
                </a:solidFill>
                <a:latin typeface="Arial"/>
                <a:cs typeface="Arial"/>
              </a:defRPr>
            </a:lvl1pPr>
          </a:lstStyle>
          <a:p>
            <a:r>
              <a:rPr lang="en-US" smtClean="0"/>
              <a:t>Drag picture to placeholder or click icon to add</a:t>
            </a:r>
            <a:endParaRPr lang="en-US" dirty="0"/>
          </a:p>
        </p:txBody>
      </p:sp>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5" name="Text Placeholder 4"/>
          <p:cNvSpPr>
            <a:spLocks noGrp="1"/>
          </p:cNvSpPr>
          <p:nvPr>
            <p:ph type="body" sz="quarter" idx="13" hasCustomPrompt="1"/>
          </p:nvPr>
        </p:nvSpPr>
        <p:spPr>
          <a:xfrm>
            <a:off x="559472" y="1672374"/>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pic>
        <p:nvPicPr>
          <p:cNvPr id="11" name="Picture 10"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5"/>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6" name="Slide Number Placeholder 5"/>
          <p:cNvSpPr>
            <a:spLocks noGrp="1"/>
          </p:cNvSpPr>
          <p:nvPr>
            <p:ph type="sldNum" sz="quarter" idx="16"/>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20269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Half Page">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3774759" cy="830997"/>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5" name="Text Placeholder 4"/>
          <p:cNvSpPr>
            <a:spLocks noGrp="1"/>
          </p:cNvSpPr>
          <p:nvPr>
            <p:ph type="body" sz="quarter" idx="13" hasCustomPrompt="1"/>
          </p:nvPr>
        </p:nvSpPr>
        <p:spPr>
          <a:xfrm>
            <a:off x="559473" y="1824780"/>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4" name="Picture Placeholder 3"/>
          <p:cNvSpPr>
            <a:spLocks noGrp="1"/>
          </p:cNvSpPr>
          <p:nvPr>
            <p:ph type="pic" sz="quarter" idx="14" hasCustomPrompt="1"/>
          </p:nvPr>
        </p:nvSpPr>
        <p:spPr>
          <a:xfrm>
            <a:off x="4572000" y="0"/>
            <a:ext cx="4572000" cy="6858000"/>
          </a:xfrm>
          <a:prstGeom prst="rect">
            <a:avLst/>
          </a:prstGeom>
          <a:noFill/>
          <a:ln>
            <a:noFill/>
          </a:ln>
        </p:spPr>
        <p:txBody>
          <a:bodyPr>
            <a:normAutofit/>
          </a:bodyPr>
          <a:lstStyle>
            <a:lvl1pPr marL="0" indent="0">
              <a:buNone/>
              <a:defRPr sz="1200" b="1" cap="all">
                <a:solidFill>
                  <a:schemeClr val="bg1">
                    <a:lumMod val="50000"/>
                  </a:schemeClr>
                </a:solidFill>
                <a:latin typeface="Arial"/>
                <a:cs typeface="Arial"/>
              </a:defRPr>
            </a:lvl1pPr>
          </a:lstStyle>
          <a:p>
            <a:r>
              <a:rPr lang="en-US" dirty="0" smtClean="0"/>
              <a:t>Drag picture to placeholder </a:t>
            </a:r>
            <a:br>
              <a:rPr lang="en-US" dirty="0" smtClean="0"/>
            </a:br>
            <a:r>
              <a:rPr lang="en-US" dirty="0" smtClean="0"/>
              <a:t>or click icon to add</a:t>
            </a:r>
            <a:endParaRPr lang="en-US" dirty="0"/>
          </a:p>
        </p:txBody>
      </p:sp>
      <p:pic>
        <p:nvPicPr>
          <p:cNvPr id="9" name="Picture 8"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8" name="TextBox 7"/>
          <p:cNvSpPr txBox="1"/>
          <p:nvPr userDrawn="1"/>
        </p:nvSpPr>
        <p:spPr>
          <a:xfrm>
            <a:off x="4572000" y="-507831"/>
            <a:ext cx="4582113" cy="507831"/>
          </a:xfrm>
          <a:prstGeom prst="rect">
            <a:avLst/>
          </a:prstGeom>
          <a:noFill/>
        </p:spPr>
        <p:txBody>
          <a:bodyPr wrap="square" rtlCol="0" anchor="t">
            <a:spAutoFit/>
          </a:bodyPr>
          <a:lstStyle/>
          <a:p>
            <a:pPr fontAlgn="auto">
              <a:spcBef>
                <a:spcPts val="0"/>
              </a:spcBef>
              <a:spcAft>
                <a:spcPts val="0"/>
              </a:spcAft>
              <a:defRPr/>
            </a:pPr>
            <a:r>
              <a:rPr lang="en-US" sz="900" b="1" dirty="0" smtClean="0">
                <a:solidFill>
                  <a:srgbClr val="98A8BC">
                    <a:lumMod val="50000"/>
                  </a:srgbClr>
                </a:solidFill>
                <a:latin typeface="Arial"/>
                <a:ea typeface="+mn-ea"/>
              </a:rPr>
              <a:t>INSERT A PHOTO</a:t>
            </a:r>
          </a:p>
          <a:p>
            <a:pPr fontAlgn="auto">
              <a:spcBef>
                <a:spcPts val="0"/>
              </a:spcBef>
              <a:spcAft>
                <a:spcPts val="0"/>
              </a:spcAft>
              <a:defRPr/>
            </a:pPr>
            <a:r>
              <a:rPr lang="en-US" sz="900" b="1" dirty="0" smtClean="0">
                <a:solidFill>
                  <a:srgbClr val="98A8BC">
                    <a:lumMod val="50000"/>
                  </a:srgbClr>
                </a:solidFill>
                <a:latin typeface="Arial"/>
                <a:ea typeface="Open Sans" charset="0"/>
                <a:cs typeface="Arial"/>
              </a:rPr>
              <a:t>PC: </a:t>
            </a:r>
            <a:r>
              <a:rPr lang="en-US" sz="900" dirty="0" smtClean="0">
                <a:solidFill>
                  <a:srgbClr val="98A8BC">
                    <a:lumMod val="50000"/>
                  </a:srgbClr>
                </a:solidFill>
                <a:latin typeface="Arial"/>
                <a:ea typeface="Open Sans" charset="0"/>
                <a:cs typeface="Arial"/>
              </a:rPr>
              <a:t>TBD</a:t>
            </a:r>
          </a:p>
          <a:p>
            <a:pPr fontAlgn="auto">
              <a:spcBef>
                <a:spcPts val="0"/>
              </a:spcBef>
              <a:spcAft>
                <a:spcPts val="0"/>
              </a:spcAft>
              <a:defRPr/>
            </a:pPr>
            <a:r>
              <a:rPr lang="en-US" sz="900" b="1" dirty="0" smtClean="0">
                <a:solidFill>
                  <a:srgbClr val="98A8BC">
                    <a:lumMod val="50000"/>
                  </a:srgbClr>
                </a:solidFill>
                <a:latin typeface="Arial"/>
                <a:ea typeface="Open Sans" charset="0"/>
                <a:cs typeface="Arial"/>
              </a:rPr>
              <a:t>Mac: </a:t>
            </a:r>
            <a:r>
              <a:rPr lang="en-US" sz="900" dirty="0" smtClean="0">
                <a:solidFill>
                  <a:srgbClr val="98A8BC">
                    <a:lumMod val="50000"/>
                  </a:srgbClr>
                </a:solidFill>
                <a:latin typeface="Arial"/>
                <a:ea typeface="Open Sans" charset="0"/>
                <a:cs typeface="Arial"/>
              </a:rPr>
              <a:t>Click on the photo box—Choose Picture—Picture From File</a:t>
            </a:r>
            <a:endParaRPr lang="en-US" sz="800" dirty="0" smtClean="0">
              <a:solidFill>
                <a:srgbClr val="B10820"/>
              </a:solidFill>
              <a:latin typeface="Arial"/>
              <a:ea typeface="Open Sans" charset="0"/>
              <a:cs typeface="Arial"/>
            </a:endParaRPr>
          </a:p>
        </p:txBody>
      </p:sp>
      <p:sp>
        <p:nvSpPr>
          <p:cNvPr id="6" name="Footer Placeholder 5"/>
          <p:cNvSpPr>
            <a:spLocks noGrp="1"/>
          </p:cNvSpPr>
          <p:nvPr>
            <p:ph type="ftr" sz="quarter" idx="15"/>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7" name="Slide Number Placeholder 6"/>
          <p:cNvSpPr>
            <a:spLocks noGrp="1"/>
          </p:cNvSpPr>
          <p:nvPr>
            <p:ph type="sldNum" sz="quarter" idx="16"/>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544943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Bottom">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0" y="4558634"/>
            <a:ext cx="9144000" cy="2299367"/>
          </a:xfrm>
          <a:prstGeom prst="rect">
            <a:avLst/>
          </a:prstGeom>
          <a:noFill/>
        </p:spPr>
        <p:txBody>
          <a:bodyPr>
            <a:normAutofit/>
          </a:bodyPr>
          <a:lstStyle>
            <a:lvl1pPr marL="0" indent="0">
              <a:buNone/>
              <a:defRPr sz="1200" b="1" cap="all">
                <a:solidFill>
                  <a:schemeClr val="bg1">
                    <a:lumMod val="50000"/>
                  </a:schemeClr>
                </a:solidFill>
                <a:latin typeface="Arial"/>
                <a:cs typeface="Arial"/>
              </a:defRPr>
            </a:lvl1pPr>
          </a:lstStyle>
          <a:p>
            <a:r>
              <a:rPr lang="en-US" dirty="0" smtClean="0"/>
              <a:t>Drag picture to placeholder or click icon to add</a:t>
            </a:r>
            <a:endParaRPr lang="en-US" dirty="0"/>
          </a:p>
        </p:txBody>
      </p:sp>
      <p:sp>
        <p:nvSpPr>
          <p:cNvPr id="5" name="Text Placeholder 4"/>
          <p:cNvSpPr>
            <a:spLocks noGrp="1"/>
          </p:cNvSpPr>
          <p:nvPr>
            <p:ph type="body" sz="quarter" idx="13" hasCustomPrompt="1"/>
          </p:nvPr>
        </p:nvSpPr>
        <p:spPr>
          <a:xfrm>
            <a:off x="559473" y="1672373"/>
            <a:ext cx="8021160" cy="923330"/>
          </a:xfrm>
          <a:prstGeom prst="rect">
            <a:avLst/>
          </a:prstGeom>
        </p:spPr>
        <p:txBody>
          <a:bodyPr wrap="square">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0"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4" name="Picture Placeholder 6"/>
          <p:cNvSpPr>
            <a:spLocks noGrp="1" noChangeAspect="1"/>
          </p:cNvSpPr>
          <p:nvPr>
            <p:ph type="pic" sz="quarter" idx="17" hasCustomPrompt="1"/>
          </p:nvPr>
        </p:nvSpPr>
        <p:spPr>
          <a:xfrm>
            <a:off x="171451" y="6345838"/>
            <a:ext cx="320040" cy="313943"/>
          </a:xfrm>
          <a:prstGeom prst="rect">
            <a:avLst/>
          </a:prstGeom>
        </p:spPr>
        <p:txBody>
          <a:bodyPr vert="horz" lIns="0" tIns="0" rIns="0" bIns="0" anchor="ctr"/>
          <a:lstStyle>
            <a:lvl1pPr marL="0" indent="0" algn="ctr">
              <a:buNone/>
              <a:defRPr sz="600" b="1">
                <a:solidFill>
                  <a:srgbClr val="7F7F7F"/>
                </a:solidFill>
              </a:defRPr>
            </a:lvl1pPr>
          </a:lstStyle>
          <a:p>
            <a:r>
              <a:rPr lang="en-US" dirty="0" smtClean="0"/>
              <a:t>UL </a:t>
            </a:r>
            <a:br>
              <a:rPr lang="en-US" dirty="0" smtClean="0"/>
            </a:br>
            <a:r>
              <a:rPr lang="en-US" dirty="0" smtClean="0"/>
              <a:t>LOGO</a:t>
            </a:r>
            <a:endParaRPr lang="en-US" dirty="0"/>
          </a:p>
        </p:txBody>
      </p:sp>
      <p:sp>
        <p:nvSpPr>
          <p:cNvPr id="15" name="TextBox 14"/>
          <p:cNvSpPr txBox="1"/>
          <p:nvPr userDrawn="1"/>
        </p:nvSpPr>
        <p:spPr>
          <a:xfrm>
            <a:off x="1" y="6879851"/>
            <a:ext cx="9154113" cy="584776"/>
          </a:xfrm>
          <a:prstGeom prst="rect">
            <a:avLst/>
          </a:prstGeom>
          <a:noFill/>
        </p:spPr>
        <p:txBody>
          <a:bodyPr wrap="square" rtlCol="0" anchor="t">
            <a:spAutoFit/>
          </a:bodyPr>
          <a:lstStyle/>
          <a:p>
            <a:pPr fontAlgn="auto">
              <a:spcBef>
                <a:spcPts val="0"/>
              </a:spcBef>
              <a:spcAft>
                <a:spcPts val="0"/>
              </a:spcAft>
              <a:defRPr/>
            </a:pPr>
            <a:r>
              <a:rPr lang="en-US" sz="900" dirty="0" smtClean="0">
                <a:solidFill>
                  <a:srgbClr val="98A8BC">
                    <a:lumMod val="50000"/>
                  </a:srgbClr>
                </a:solidFill>
                <a:latin typeface="Arial"/>
                <a:ea typeface="+mn-ea"/>
              </a:rPr>
              <a:t>Insert a PNG of the UL LOGO in either RED or WHITE, whichever looks best with the image behind.</a:t>
            </a:r>
          </a:p>
          <a:p>
            <a:pPr fontAlgn="auto">
              <a:spcBef>
                <a:spcPts val="0"/>
              </a:spcBef>
              <a:spcAft>
                <a:spcPts val="0"/>
              </a:spcAft>
              <a:defRPr/>
            </a:pPr>
            <a:r>
              <a:rPr lang="en-US" sz="900" dirty="0" smtClean="0">
                <a:solidFill>
                  <a:srgbClr val="98A8BC">
                    <a:lumMod val="50000"/>
                  </a:srgbClr>
                </a:solidFill>
                <a:latin typeface="Arial"/>
                <a:ea typeface="+mn-ea"/>
              </a:rPr>
              <a:t>Add the UL LEGAL LINE and change the color to WHITE, GRAY or BLACK, whichever is most legible with the image behind.</a:t>
            </a:r>
            <a:endParaRPr lang="en-US" sz="900" dirty="0" smtClean="0">
              <a:solidFill>
                <a:prstClr val="black"/>
              </a:solidFill>
              <a:latin typeface="Arial"/>
              <a:ea typeface="+mn-ea"/>
            </a:endParaRPr>
          </a:p>
          <a:p>
            <a:pPr fontAlgn="auto">
              <a:spcBef>
                <a:spcPts val="0"/>
              </a:spcBef>
              <a:spcAft>
                <a:spcPts val="0"/>
              </a:spcAft>
              <a:defRPr/>
            </a:pPr>
            <a:endParaRPr lang="en-US" sz="600" dirty="0" smtClean="0">
              <a:solidFill>
                <a:srgbClr val="B10820"/>
              </a:solidFill>
              <a:latin typeface="Arial"/>
              <a:ea typeface="+mn-ea"/>
            </a:endParaRPr>
          </a:p>
          <a:p>
            <a:pPr fontAlgn="auto">
              <a:spcBef>
                <a:spcPts val="0"/>
              </a:spcBef>
              <a:spcAft>
                <a:spcPts val="0"/>
              </a:spcAft>
              <a:defRPr/>
            </a:pPr>
            <a:r>
              <a:rPr lang="en-US" sz="800" dirty="0" smtClean="0">
                <a:solidFill>
                  <a:srgbClr val="B10820"/>
                </a:solidFill>
                <a:latin typeface="Arial"/>
                <a:ea typeface="+mn-ea"/>
              </a:rPr>
              <a:t>UL and the UL logo are trademarks of UL LLC </a:t>
            </a:r>
            <a:r>
              <a:rPr lang="en-US" sz="800" dirty="0" smtClean="0">
                <a:solidFill>
                  <a:srgbClr val="B10820"/>
                </a:solidFill>
                <a:latin typeface="Arial"/>
                <a:ea typeface="Open Sans" charset="0"/>
                <a:cs typeface="Arial"/>
              </a:rPr>
              <a:t>© 2016. Proprietary &amp; Confidential. </a:t>
            </a:r>
          </a:p>
        </p:txBody>
      </p:sp>
      <p:sp>
        <p:nvSpPr>
          <p:cNvPr id="6" name="Footer Placeholder 5"/>
          <p:cNvSpPr>
            <a:spLocks noGrp="1"/>
          </p:cNvSpPr>
          <p:nvPr>
            <p:ph type="ftr" sz="quarter" idx="18"/>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7" name="Slide Number Placeholder 6"/>
          <p:cNvSpPr>
            <a:spLocks noGrp="1"/>
          </p:cNvSpPr>
          <p:nvPr>
            <p:ph type="sldNum" sz="quarter" idx="19"/>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319687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Text Placeholder 16"/>
          <p:cNvSpPr>
            <a:spLocks noGrp="1"/>
          </p:cNvSpPr>
          <p:nvPr>
            <p:ph type="body" sz="quarter" idx="11" hasCustomPrompt="1"/>
          </p:nvPr>
        </p:nvSpPr>
        <p:spPr>
          <a:xfrm>
            <a:off x="1262973" y="2638058"/>
            <a:ext cx="6614160" cy="1569660"/>
          </a:xfrm>
          <a:prstGeom prst="rect">
            <a:avLst/>
          </a:prstGeom>
        </p:spPr>
        <p:txBody>
          <a:bodyPr wrap="square" anchor="ctr">
            <a:spAutoFit/>
          </a:bodyPr>
          <a:lstStyle>
            <a:lvl1pPr marL="0" indent="0" algn="ctr">
              <a:spcBef>
                <a:spcPts val="0"/>
              </a:spcBef>
              <a:spcAft>
                <a:spcPts val="1200"/>
              </a:spcAft>
              <a:buNone/>
              <a:defRPr sz="3200" b="1" i="0" cap="all" baseline="0">
                <a:solidFill>
                  <a:schemeClr val="accent2"/>
                </a:solidFill>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“Impact statement i.e. quote </a:t>
            </a:r>
            <a:r>
              <a:rPr lang="en-US" dirty="0" err="1" smtClean="0"/>
              <a:t>arial</a:t>
            </a:r>
            <a:r>
              <a:rPr lang="en-US" dirty="0" smtClean="0"/>
              <a:t> bold 32pt centered caps.”</a:t>
            </a:r>
          </a:p>
        </p:txBody>
      </p:sp>
      <p:sp>
        <p:nvSpPr>
          <p:cNvPr id="10" name="Text Placeholder 28"/>
          <p:cNvSpPr>
            <a:spLocks noGrp="1"/>
          </p:cNvSpPr>
          <p:nvPr>
            <p:ph type="body" sz="quarter" idx="12" hasCustomPrompt="1"/>
          </p:nvPr>
        </p:nvSpPr>
        <p:spPr>
          <a:xfrm>
            <a:off x="559474" y="4947635"/>
            <a:ext cx="8021159" cy="338554"/>
          </a:xfrm>
          <a:prstGeom prst="rect">
            <a:avLst/>
          </a:prstGeom>
        </p:spPr>
        <p:txBody>
          <a:bodyPr wrap="square" anchor="t">
            <a:spAutoFit/>
          </a:bodyPr>
          <a:lstStyle>
            <a:lvl1pPr marL="0" indent="0" algn="ctr">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 Quote attribution, Arial 16pt centered</a:t>
            </a:r>
          </a:p>
        </p:txBody>
      </p:sp>
      <p:sp>
        <p:nvSpPr>
          <p:cNvPr id="11" name="Picture Placeholder 6"/>
          <p:cNvSpPr>
            <a:spLocks noGrp="1"/>
          </p:cNvSpPr>
          <p:nvPr>
            <p:ph type="pic" sz="quarter" idx="18" hasCustomPrompt="1"/>
          </p:nvPr>
        </p:nvSpPr>
        <p:spPr>
          <a:xfrm>
            <a:off x="4295925" y="1411872"/>
            <a:ext cx="548257" cy="411480"/>
          </a:xfrm>
          <a:prstGeom prst="rect">
            <a:avLst/>
          </a:prstGeom>
        </p:spPr>
        <p:txBody>
          <a:bodyPr vert="horz" lIns="0" tIns="0" rIns="0" bIns="0" anchor="ctr"/>
          <a:lstStyle>
            <a:lvl1pPr marL="0" indent="0" algn="ctr">
              <a:buNone/>
              <a:defRPr sz="700" b="1">
                <a:solidFill>
                  <a:srgbClr val="7F7F7F"/>
                </a:solidFill>
              </a:defRPr>
            </a:lvl1pPr>
          </a:lstStyle>
          <a:p>
            <a:r>
              <a:rPr lang="en-US" dirty="0" smtClean="0"/>
              <a:t>QUOTES</a:t>
            </a:r>
            <a:endParaRPr lang="en-US" dirty="0"/>
          </a:p>
        </p:txBody>
      </p:sp>
      <p:sp>
        <p:nvSpPr>
          <p:cNvPr id="12" name="TextBox 11"/>
          <p:cNvSpPr txBox="1"/>
          <p:nvPr userDrawn="1"/>
        </p:nvSpPr>
        <p:spPr>
          <a:xfrm>
            <a:off x="9144000" y="978084"/>
            <a:ext cx="963706" cy="1200329"/>
          </a:xfrm>
          <a:prstGeom prst="rect">
            <a:avLst/>
          </a:prstGeom>
          <a:noFill/>
        </p:spPr>
        <p:txBody>
          <a:bodyPr wrap="square" rtlCol="0" anchor="ctr">
            <a:spAutoFit/>
          </a:bodyPr>
          <a:lstStyle/>
          <a:p>
            <a:pPr fontAlgn="auto">
              <a:spcBef>
                <a:spcPts val="0"/>
              </a:spcBef>
              <a:spcAft>
                <a:spcPts val="0"/>
              </a:spcAft>
              <a:defRPr/>
            </a:pPr>
            <a:r>
              <a:rPr lang="en-US" sz="900" b="1" dirty="0" smtClean="0">
                <a:solidFill>
                  <a:srgbClr val="98A8BC">
                    <a:lumMod val="50000"/>
                  </a:srgbClr>
                </a:solidFill>
                <a:latin typeface="Arial"/>
                <a:ea typeface="+mn-ea"/>
              </a:rPr>
              <a:t>INSERT A PNG OF THE QUOTES IN BLACK</a:t>
            </a:r>
          </a:p>
          <a:p>
            <a:pPr fontAlgn="auto">
              <a:spcBef>
                <a:spcPts val="0"/>
              </a:spcBef>
              <a:spcAft>
                <a:spcPts val="0"/>
              </a:spcAft>
              <a:defRPr/>
            </a:pPr>
            <a:endParaRPr lang="en-US" sz="900" b="1" dirty="0" smtClean="0">
              <a:solidFill>
                <a:srgbClr val="98A8BC">
                  <a:lumMod val="50000"/>
                </a:srgbClr>
              </a:solidFill>
              <a:latin typeface="Arial"/>
              <a:ea typeface="+mn-ea"/>
            </a:endParaRPr>
          </a:p>
          <a:p>
            <a:pPr fontAlgn="auto">
              <a:spcBef>
                <a:spcPts val="0"/>
              </a:spcBef>
              <a:spcAft>
                <a:spcPts val="0"/>
              </a:spcAft>
              <a:defRPr/>
            </a:pPr>
            <a:r>
              <a:rPr lang="en-US" sz="900" dirty="0" smtClean="0">
                <a:solidFill>
                  <a:srgbClr val="98A8BC">
                    <a:lumMod val="50000"/>
                  </a:srgbClr>
                </a:solidFill>
                <a:latin typeface="Arial"/>
                <a:ea typeface="+mn-ea"/>
              </a:rPr>
              <a:t>Resize picture to fit inside placeholder</a:t>
            </a:r>
            <a:endParaRPr lang="en-US" sz="900" b="1" dirty="0" smtClean="0">
              <a:solidFill>
                <a:srgbClr val="98A8BC">
                  <a:lumMod val="50000"/>
                </a:srgbClr>
              </a:solidFill>
              <a:latin typeface="Arial"/>
              <a:ea typeface="+mn-ea"/>
            </a:endParaRPr>
          </a:p>
        </p:txBody>
      </p:sp>
      <p:pic>
        <p:nvPicPr>
          <p:cNvPr id="13" name="Picture 12"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9"/>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20"/>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5439053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 Quote">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559473" y="1672373"/>
            <a:ext cx="8021160" cy="923330"/>
          </a:xfrm>
          <a:prstGeom prst="rect">
            <a:avLst/>
          </a:prstGeom>
        </p:spPr>
        <p:txBody>
          <a:bodyPr wrap="square">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0"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4" name="Text Placeholder 16"/>
          <p:cNvSpPr>
            <a:spLocks noGrp="1"/>
          </p:cNvSpPr>
          <p:nvPr>
            <p:ph type="body" sz="quarter" idx="11" hasCustomPrompt="1"/>
          </p:nvPr>
        </p:nvSpPr>
        <p:spPr>
          <a:xfrm>
            <a:off x="559473" y="4095415"/>
            <a:ext cx="8021160" cy="954107"/>
          </a:xfrm>
          <a:prstGeom prst="rect">
            <a:avLst/>
          </a:prstGeom>
        </p:spPr>
        <p:txBody>
          <a:bodyPr wrap="square" anchor="ctr">
            <a:spAutoFit/>
          </a:bodyPr>
          <a:lstStyle>
            <a:lvl1pPr marL="0" indent="0" algn="ctr">
              <a:spcBef>
                <a:spcPts val="0"/>
              </a:spcBef>
              <a:spcAft>
                <a:spcPts val="1200"/>
              </a:spcAft>
              <a:buNone/>
              <a:defRPr sz="2800" b="1" i="0" cap="all" baseline="0">
                <a:solidFill>
                  <a:schemeClr val="accent2"/>
                </a:solidFill>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“Impact statement i.e. quote </a:t>
            </a:r>
            <a:r>
              <a:rPr lang="en-US" dirty="0" err="1" smtClean="0"/>
              <a:t>arial</a:t>
            </a:r>
            <a:r>
              <a:rPr lang="en-US" dirty="0" smtClean="0"/>
              <a:t> bold 28pt centered caps.</a:t>
            </a:r>
          </a:p>
        </p:txBody>
      </p:sp>
      <p:sp>
        <p:nvSpPr>
          <p:cNvPr id="15" name="Text Placeholder 28"/>
          <p:cNvSpPr>
            <a:spLocks noGrp="1"/>
          </p:cNvSpPr>
          <p:nvPr>
            <p:ph type="body" sz="quarter" idx="12" hasCustomPrompt="1"/>
          </p:nvPr>
        </p:nvSpPr>
        <p:spPr>
          <a:xfrm>
            <a:off x="559474" y="5321332"/>
            <a:ext cx="8021159" cy="338554"/>
          </a:xfrm>
          <a:prstGeom prst="rect">
            <a:avLst/>
          </a:prstGeom>
        </p:spPr>
        <p:txBody>
          <a:bodyPr wrap="square" anchor="t">
            <a:spAutoFit/>
          </a:bodyPr>
          <a:lstStyle>
            <a:lvl1pPr marL="0" indent="0" algn="ctr">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 Quote attribution, Arial 16pt centered</a:t>
            </a:r>
          </a:p>
        </p:txBody>
      </p:sp>
      <p:sp>
        <p:nvSpPr>
          <p:cNvPr id="17" name="TextBox 16"/>
          <p:cNvSpPr txBox="1"/>
          <p:nvPr userDrawn="1"/>
        </p:nvSpPr>
        <p:spPr>
          <a:xfrm>
            <a:off x="9144000" y="2870700"/>
            <a:ext cx="963706" cy="1200329"/>
          </a:xfrm>
          <a:prstGeom prst="rect">
            <a:avLst/>
          </a:prstGeom>
          <a:noFill/>
        </p:spPr>
        <p:txBody>
          <a:bodyPr wrap="square" rtlCol="0" anchor="ctr">
            <a:spAutoFit/>
          </a:bodyPr>
          <a:lstStyle/>
          <a:p>
            <a:pPr fontAlgn="auto">
              <a:spcBef>
                <a:spcPts val="0"/>
              </a:spcBef>
              <a:spcAft>
                <a:spcPts val="0"/>
              </a:spcAft>
              <a:defRPr/>
            </a:pPr>
            <a:r>
              <a:rPr lang="en-US" sz="900" b="1" dirty="0" smtClean="0">
                <a:solidFill>
                  <a:srgbClr val="98A8BC">
                    <a:lumMod val="50000"/>
                  </a:srgbClr>
                </a:solidFill>
                <a:latin typeface="Arial"/>
                <a:ea typeface="+mn-ea"/>
              </a:rPr>
              <a:t>INSERT A PNG OF THE QUOTES IN BLACK</a:t>
            </a:r>
          </a:p>
          <a:p>
            <a:pPr fontAlgn="auto">
              <a:spcBef>
                <a:spcPts val="0"/>
              </a:spcBef>
              <a:spcAft>
                <a:spcPts val="0"/>
              </a:spcAft>
              <a:defRPr/>
            </a:pPr>
            <a:endParaRPr lang="en-US" sz="900" b="1" dirty="0" smtClean="0">
              <a:solidFill>
                <a:srgbClr val="98A8BC">
                  <a:lumMod val="50000"/>
                </a:srgbClr>
              </a:solidFill>
              <a:latin typeface="Arial"/>
              <a:ea typeface="+mn-ea"/>
            </a:endParaRPr>
          </a:p>
          <a:p>
            <a:pPr fontAlgn="auto">
              <a:spcBef>
                <a:spcPts val="0"/>
              </a:spcBef>
              <a:spcAft>
                <a:spcPts val="0"/>
              </a:spcAft>
              <a:defRPr/>
            </a:pPr>
            <a:r>
              <a:rPr lang="en-US" sz="900" dirty="0" smtClean="0">
                <a:solidFill>
                  <a:srgbClr val="98A8BC">
                    <a:lumMod val="50000"/>
                  </a:srgbClr>
                </a:solidFill>
                <a:latin typeface="Arial"/>
                <a:ea typeface="+mn-ea"/>
              </a:rPr>
              <a:t>Resize picture to fit inside placeholder</a:t>
            </a:r>
            <a:endParaRPr lang="en-US" sz="900" b="1" dirty="0" smtClean="0">
              <a:solidFill>
                <a:srgbClr val="98A8BC">
                  <a:lumMod val="50000"/>
                </a:srgbClr>
              </a:solidFill>
              <a:latin typeface="Arial"/>
              <a:ea typeface="+mn-ea"/>
            </a:endParaRPr>
          </a:p>
        </p:txBody>
      </p:sp>
      <p:sp>
        <p:nvSpPr>
          <p:cNvPr id="18" name="Picture Placeholder 6"/>
          <p:cNvSpPr>
            <a:spLocks noGrp="1"/>
          </p:cNvSpPr>
          <p:nvPr>
            <p:ph type="pic" sz="quarter" idx="17" hasCustomPrompt="1"/>
          </p:nvPr>
        </p:nvSpPr>
        <p:spPr>
          <a:xfrm>
            <a:off x="4295733" y="3288926"/>
            <a:ext cx="548640" cy="411480"/>
          </a:xfrm>
          <a:prstGeom prst="rect">
            <a:avLst/>
          </a:prstGeom>
        </p:spPr>
        <p:txBody>
          <a:bodyPr vert="horz" lIns="0" tIns="0" rIns="0" bIns="0" anchor="ctr"/>
          <a:lstStyle>
            <a:lvl1pPr marL="0" indent="0" algn="ctr">
              <a:buNone/>
              <a:defRPr sz="700" b="1">
                <a:solidFill>
                  <a:srgbClr val="7F7F7F"/>
                </a:solidFill>
              </a:defRPr>
            </a:lvl1pPr>
          </a:lstStyle>
          <a:p>
            <a:r>
              <a:rPr lang="en-US" dirty="0" smtClean="0"/>
              <a:t>QUOTES</a:t>
            </a:r>
            <a:endParaRPr lang="en-US" dirty="0"/>
          </a:p>
        </p:txBody>
      </p:sp>
      <p:pic>
        <p:nvPicPr>
          <p:cNvPr id="12" name="Picture 11"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8"/>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6" name="Slide Number Placeholder 5"/>
          <p:cNvSpPr>
            <a:spLocks noGrp="1"/>
          </p:cNvSpPr>
          <p:nvPr>
            <p:ph type="sldNum" sz="quarter" idx="19"/>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439261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2" name="Chart Placeholder 3"/>
          <p:cNvSpPr>
            <a:spLocks noGrp="1"/>
          </p:cNvSpPr>
          <p:nvPr>
            <p:ph type="chart" sz="quarter" idx="16"/>
          </p:nvPr>
        </p:nvSpPr>
        <p:spPr>
          <a:xfrm>
            <a:off x="559473" y="1672373"/>
            <a:ext cx="8021161" cy="4145661"/>
          </a:xfrm>
          <a:prstGeom prst="rect">
            <a:avLst/>
          </a:prstGeom>
        </p:spPr>
        <p:txBody>
          <a:bodyPr vert="horz"/>
          <a:lstStyle>
            <a:lvl1pPr marL="0" indent="0">
              <a:buNone/>
              <a:defRPr sz="1200" b="1" i="0" cap="all">
                <a:solidFill>
                  <a:schemeClr val="bg1">
                    <a:lumMod val="50000"/>
                  </a:schemeClr>
                </a:solidFill>
              </a:defRPr>
            </a:lvl1pPr>
          </a:lstStyle>
          <a:p>
            <a:r>
              <a:rPr lang="en-US" smtClean="0"/>
              <a:t>Click icon to add chart</a:t>
            </a:r>
            <a:endParaRPr lang="en-US" dirty="0"/>
          </a:p>
        </p:txBody>
      </p:sp>
      <p:sp>
        <p:nvSpPr>
          <p:cNvPr id="7" name="TextBox 6"/>
          <p:cNvSpPr txBox="1"/>
          <p:nvPr userDrawn="1"/>
        </p:nvSpPr>
        <p:spPr>
          <a:xfrm>
            <a:off x="1" y="6879850"/>
            <a:ext cx="9143999" cy="369332"/>
          </a:xfrm>
          <a:prstGeom prst="rect">
            <a:avLst/>
          </a:prstGeom>
          <a:noFill/>
        </p:spPr>
        <p:txBody>
          <a:bodyPr wrap="square" rtlCol="0" anchor="t">
            <a:spAutoFit/>
          </a:bodyPr>
          <a:lstStyle/>
          <a:p>
            <a:pPr fontAlgn="auto">
              <a:spcBef>
                <a:spcPts val="0"/>
              </a:spcBef>
              <a:spcAft>
                <a:spcPts val="0"/>
              </a:spcAft>
              <a:defRPr/>
            </a:pPr>
            <a:r>
              <a:rPr lang="en-US" sz="900" dirty="0" smtClean="0">
                <a:solidFill>
                  <a:srgbClr val="98A8BC">
                    <a:lumMod val="50000"/>
                  </a:srgbClr>
                </a:solidFill>
                <a:latin typeface="Arial"/>
                <a:ea typeface="+mn-ea"/>
              </a:rPr>
              <a:t>Tables, graphs and charts should be designed with neutral colors using accent colors sparingly. Use UL colors whenever possible.</a:t>
            </a:r>
          </a:p>
          <a:p>
            <a:pPr fontAlgn="auto">
              <a:spcBef>
                <a:spcPts val="0"/>
              </a:spcBef>
              <a:spcAft>
                <a:spcPts val="0"/>
              </a:spcAft>
              <a:defRPr/>
            </a:pPr>
            <a:r>
              <a:rPr lang="en-US" sz="900" dirty="0" smtClean="0">
                <a:solidFill>
                  <a:srgbClr val="98A8BC">
                    <a:lumMod val="50000"/>
                  </a:srgbClr>
                </a:solidFill>
                <a:latin typeface="Arial"/>
                <a:ea typeface="+mn-ea"/>
              </a:rPr>
              <a:t>Table borders should be 1pt.</a:t>
            </a:r>
          </a:p>
        </p:txBody>
      </p:sp>
      <p:pic>
        <p:nvPicPr>
          <p:cNvPr id="11" name="Picture 10"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7"/>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8"/>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565895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rt Right">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7" name="Text Placeholder 4"/>
          <p:cNvSpPr>
            <a:spLocks noGrp="1"/>
          </p:cNvSpPr>
          <p:nvPr>
            <p:ph type="body" sz="quarter" idx="13" hasCustomPrompt="1"/>
          </p:nvPr>
        </p:nvSpPr>
        <p:spPr>
          <a:xfrm>
            <a:off x="553266" y="1672374"/>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1" name="Chart Placeholder 3"/>
          <p:cNvSpPr>
            <a:spLocks noGrp="1"/>
          </p:cNvSpPr>
          <p:nvPr>
            <p:ph type="chart" sz="quarter" idx="10"/>
          </p:nvPr>
        </p:nvSpPr>
        <p:spPr>
          <a:xfrm>
            <a:off x="4805875" y="1672374"/>
            <a:ext cx="3774758" cy="4145661"/>
          </a:xfrm>
          <a:prstGeom prst="rect">
            <a:avLst/>
          </a:prstGeom>
        </p:spPr>
        <p:txBody>
          <a:bodyPr vert="horz"/>
          <a:lstStyle>
            <a:lvl1pPr marL="0" indent="0">
              <a:buNone/>
              <a:defRPr sz="1200" b="1" i="0" cap="all">
                <a:solidFill>
                  <a:schemeClr val="bg1">
                    <a:lumMod val="50000"/>
                  </a:schemeClr>
                </a:solidFill>
              </a:defRPr>
            </a:lvl1pPr>
          </a:lstStyle>
          <a:p>
            <a:r>
              <a:rPr lang="en-US" smtClean="0"/>
              <a:t>Click icon to add chart</a:t>
            </a:r>
            <a:endParaRPr lang="en-US" dirty="0"/>
          </a:p>
        </p:txBody>
      </p:sp>
      <p:sp>
        <p:nvSpPr>
          <p:cNvPr id="13" name="TextBox 12"/>
          <p:cNvSpPr txBox="1"/>
          <p:nvPr userDrawn="1"/>
        </p:nvSpPr>
        <p:spPr>
          <a:xfrm>
            <a:off x="1" y="6879850"/>
            <a:ext cx="9143999" cy="369332"/>
          </a:xfrm>
          <a:prstGeom prst="rect">
            <a:avLst/>
          </a:prstGeom>
          <a:noFill/>
        </p:spPr>
        <p:txBody>
          <a:bodyPr wrap="square" rtlCol="0" anchor="t">
            <a:spAutoFit/>
          </a:bodyPr>
          <a:lstStyle/>
          <a:p>
            <a:pPr fontAlgn="auto">
              <a:spcBef>
                <a:spcPts val="0"/>
              </a:spcBef>
              <a:spcAft>
                <a:spcPts val="0"/>
              </a:spcAft>
              <a:defRPr/>
            </a:pPr>
            <a:r>
              <a:rPr lang="en-US" sz="900" dirty="0" smtClean="0">
                <a:solidFill>
                  <a:srgbClr val="98A8BC">
                    <a:lumMod val="50000"/>
                  </a:srgbClr>
                </a:solidFill>
                <a:latin typeface="Arial"/>
                <a:ea typeface="+mn-ea"/>
              </a:rPr>
              <a:t>Tables, graphs and charts should be designed with neutral colors using accent colors sparingly. Use UL colors whenever possible.</a:t>
            </a:r>
          </a:p>
          <a:p>
            <a:pPr fontAlgn="auto">
              <a:spcBef>
                <a:spcPts val="0"/>
              </a:spcBef>
              <a:spcAft>
                <a:spcPts val="0"/>
              </a:spcAft>
              <a:defRPr/>
            </a:pPr>
            <a:r>
              <a:rPr lang="en-US" sz="900" dirty="0" smtClean="0">
                <a:solidFill>
                  <a:srgbClr val="98A8BC">
                    <a:lumMod val="50000"/>
                  </a:srgbClr>
                </a:solidFill>
                <a:latin typeface="Arial"/>
                <a:ea typeface="+mn-ea"/>
              </a:rPr>
              <a:t>Table borders should be 1pt.</a:t>
            </a:r>
          </a:p>
        </p:txBody>
      </p:sp>
      <p:pic>
        <p:nvPicPr>
          <p:cNvPr id="12" name="Picture 11"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038238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eft">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7" name="Text Placeholder 4"/>
          <p:cNvSpPr>
            <a:spLocks noGrp="1"/>
          </p:cNvSpPr>
          <p:nvPr>
            <p:ph type="body" sz="quarter" idx="13" hasCustomPrompt="1"/>
          </p:nvPr>
        </p:nvSpPr>
        <p:spPr>
          <a:xfrm>
            <a:off x="4805875" y="1672374"/>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2" name="Chart Placeholder 3"/>
          <p:cNvSpPr>
            <a:spLocks noGrp="1"/>
          </p:cNvSpPr>
          <p:nvPr>
            <p:ph type="chart" sz="quarter" idx="10"/>
          </p:nvPr>
        </p:nvSpPr>
        <p:spPr>
          <a:xfrm>
            <a:off x="559473" y="1672374"/>
            <a:ext cx="3774758" cy="4145661"/>
          </a:xfrm>
          <a:prstGeom prst="rect">
            <a:avLst/>
          </a:prstGeom>
        </p:spPr>
        <p:txBody>
          <a:bodyPr vert="horz"/>
          <a:lstStyle>
            <a:lvl1pPr marL="0" indent="0">
              <a:buNone/>
              <a:defRPr sz="1200" b="1" i="0" cap="all">
                <a:solidFill>
                  <a:schemeClr val="bg1">
                    <a:lumMod val="50000"/>
                  </a:schemeClr>
                </a:solidFill>
              </a:defRPr>
            </a:lvl1pPr>
          </a:lstStyle>
          <a:p>
            <a:r>
              <a:rPr lang="en-US" smtClean="0"/>
              <a:t>Click icon to add chart</a:t>
            </a:r>
            <a:endParaRPr lang="en-US" dirty="0"/>
          </a:p>
        </p:txBody>
      </p:sp>
      <p:sp>
        <p:nvSpPr>
          <p:cNvPr id="13" name="TextBox 12"/>
          <p:cNvSpPr txBox="1"/>
          <p:nvPr userDrawn="1"/>
        </p:nvSpPr>
        <p:spPr>
          <a:xfrm>
            <a:off x="1" y="6879850"/>
            <a:ext cx="9143999" cy="369332"/>
          </a:xfrm>
          <a:prstGeom prst="rect">
            <a:avLst/>
          </a:prstGeom>
          <a:noFill/>
        </p:spPr>
        <p:txBody>
          <a:bodyPr wrap="square" rtlCol="0" anchor="t">
            <a:spAutoFit/>
          </a:bodyPr>
          <a:lstStyle/>
          <a:p>
            <a:pPr fontAlgn="auto">
              <a:spcBef>
                <a:spcPts val="0"/>
              </a:spcBef>
              <a:spcAft>
                <a:spcPts val="0"/>
              </a:spcAft>
              <a:defRPr/>
            </a:pPr>
            <a:r>
              <a:rPr lang="en-US" sz="900" dirty="0" smtClean="0">
                <a:solidFill>
                  <a:srgbClr val="98A8BC">
                    <a:lumMod val="50000"/>
                  </a:srgbClr>
                </a:solidFill>
                <a:latin typeface="Arial"/>
                <a:ea typeface="+mn-ea"/>
              </a:rPr>
              <a:t>Tables, graphs and charts should be designed with neutral colors using accent colors sparingly. Use UL colors whenever possible.</a:t>
            </a:r>
          </a:p>
          <a:p>
            <a:pPr fontAlgn="auto">
              <a:spcBef>
                <a:spcPts val="0"/>
              </a:spcBef>
              <a:spcAft>
                <a:spcPts val="0"/>
              </a:spcAft>
              <a:defRPr/>
            </a:pPr>
            <a:r>
              <a:rPr lang="en-US" sz="900" dirty="0" smtClean="0">
                <a:solidFill>
                  <a:srgbClr val="98A8BC">
                    <a:lumMod val="50000"/>
                  </a:srgbClr>
                </a:solidFill>
                <a:latin typeface="Arial"/>
                <a:ea typeface="+mn-ea"/>
              </a:rPr>
              <a:t>Table borders should be 1pt.</a:t>
            </a:r>
          </a:p>
        </p:txBody>
      </p:sp>
      <p:pic>
        <p:nvPicPr>
          <p:cNvPr id="11" name="Picture 10"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768570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ntent Buckets">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cxnSp>
        <p:nvCxnSpPr>
          <p:cNvPr id="20" name="Straight Connector 19"/>
          <p:cNvCxnSpPr/>
          <p:nvPr userDrawn="1"/>
        </p:nvCxnSpPr>
        <p:spPr>
          <a:xfrm>
            <a:off x="845300" y="2377637"/>
            <a:ext cx="6740" cy="24384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5028680" y="2377637"/>
            <a:ext cx="6740" cy="24384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5" name="Text Placeholder 2"/>
          <p:cNvSpPr>
            <a:spLocks noGrp="1"/>
          </p:cNvSpPr>
          <p:nvPr>
            <p:ph type="body" idx="26" hasCustomPrompt="1"/>
          </p:nvPr>
        </p:nvSpPr>
        <p:spPr>
          <a:xfrm>
            <a:off x="343014" y="3418726"/>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1</a:t>
            </a:r>
            <a:endParaRPr lang="en-US" dirty="0"/>
          </a:p>
        </p:txBody>
      </p:sp>
      <p:sp>
        <p:nvSpPr>
          <p:cNvPr id="26" name="Text Placeholder 2"/>
          <p:cNvSpPr>
            <a:spLocks noGrp="1"/>
          </p:cNvSpPr>
          <p:nvPr>
            <p:ph type="body" idx="28" hasCustomPrompt="1"/>
          </p:nvPr>
        </p:nvSpPr>
        <p:spPr>
          <a:xfrm>
            <a:off x="4526395" y="3418726"/>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2</a:t>
            </a:r>
            <a:endParaRPr lang="en-US" dirty="0"/>
          </a:p>
        </p:txBody>
      </p:sp>
      <p:sp>
        <p:nvSpPr>
          <p:cNvPr id="4" name="Text Placeholder 3"/>
          <p:cNvSpPr>
            <a:spLocks noGrp="1"/>
          </p:cNvSpPr>
          <p:nvPr>
            <p:ph type="body" sz="quarter" idx="29" hasCustomPrompt="1"/>
          </p:nvPr>
        </p:nvSpPr>
        <p:spPr>
          <a:xfrm>
            <a:off x="946151" y="2767001"/>
            <a:ext cx="3452813" cy="1623483"/>
          </a:xfrm>
          <a:prstGeom prst="rect">
            <a:avLst/>
          </a:prstGeom>
        </p:spPr>
        <p:txBody>
          <a:bodyPr vert="horz" anchor="ctr"/>
          <a:lstStyle>
            <a:lvl1pPr marL="0" indent="0">
              <a:buNone/>
              <a:defRPr sz="1600" baseline="0"/>
            </a:lvl1pPr>
            <a:lvl2pPr>
              <a:defRPr sz="1600"/>
            </a:lvl2pPr>
            <a:lvl3pPr>
              <a:defRPr sz="1600"/>
            </a:lvl3pPr>
            <a:lvl4pPr>
              <a:defRPr sz="1600"/>
            </a:lvl4pPr>
            <a:lvl5pPr>
              <a:defRPr sz="1600"/>
            </a:lvl5pPr>
          </a:lstStyle>
          <a:p>
            <a:pPr lvl="0"/>
            <a:r>
              <a:rPr lang="en-US" dirty="0" smtClean="0"/>
              <a:t>Main copy Arial 16pt black. </a:t>
            </a:r>
            <a:r>
              <a:rPr lang="en-US" dirty="0" err="1" smtClean="0"/>
              <a:t>Lorem</a:t>
            </a:r>
            <a:r>
              <a:rPr lang="en-US" dirty="0" smtClean="0"/>
              <a:t> </a:t>
            </a:r>
            <a:r>
              <a:rPr lang="en-US" dirty="0" err="1" smtClean="0"/>
              <a:t>ipsum</a:t>
            </a:r>
            <a:r>
              <a:rPr lang="en-US" dirty="0" smtClean="0"/>
              <a:t> color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legendox</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ue</a:t>
            </a:r>
            <a:r>
              <a:rPr lang="en-US" dirty="0" smtClean="0"/>
              <a:t> per.</a:t>
            </a:r>
            <a:endParaRPr lang="en-US" dirty="0"/>
          </a:p>
        </p:txBody>
      </p:sp>
      <p:sp>
        <p:nvSpPr>
          <p:cNvPr id="35" name="Text Placeholder 3"/>
          <p:cNvSpPr>
            <a:spLocks noGrp="1"/>
          </p:cNvSpPr>
          <p:nvPr>
            <p:ph type="body" sz="quarter" idx="30" hasCustomPrompt="1"/>
          </p:nvPr>
        </p:nvSpPr>
        <p:spPr>
          <a:xfrm>
            <a:off x="5127096" y="2767001"/>
            <a:ext cx="3452813" cy="1623483"/>
          </a:xfrm>
          <a:prstGeom prst="rect">
            <a:avLst/>
          </a:prstGeom>
        </p:spPr>
        <p:txBody>
          <a:bodyPr vert="horz" anchor="ctr"/>
          <a:lstStyle>
            <a:lvl1pPr marL="0" indent="0">
              <a:buNone/>
              <a:defRPr sz="1600" baseline="0"/>
            </a:lvl1pPr>
            <a:lvl2pPr>
              <a:defRPr sz="1600"/>
            </a:lvl2pPr>
            <a:lvl3pPr>
              <a:defRPr sz="1600"/>
            </a:lvl3pPr>
            <a:lvl4pPr>
              <a:defRPr sz="1600"/>
            </a:lvl4pPr>
            <a:lvl5pPr>
              <a:defRPr sz="1600"/>
            </a:lvl5pPr>
          </a:lstStyle>
          <a:p>
            <a:pPr lvl="0"/>
            <a:r>
              <a:rPr lang="en-US" dirty="0" smtClean="0"/>
              <a:t>Main copy Arial 16pt black. </a:t>
            </a:r>
            <a:r>
              <a:rPr lang="en-US" dirty="0" err="1" smtClean="0"/>
              <a:t>Lorem</a:t>
            </a:r>
            <a:r>
              <a:rPr lang="en-US" dirty="0" smtClean="0"/>
              <a:t> </a:t>
            </a:r>
            <a:r>
              <a:rPr lang="en-US" dirty="0" err="1" smtClean="0"/>
              <a:t>ipsum</a:t>
            </a:r>
            <a:r>
              <a:rPr lang="en-US" dirty="0" smtClean="0"/>
              <a:t> color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legendox</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ue</a:t>
            </a:r>
            <a:r>
              <a:rPr lang="en-US" dirty="0" smtClean="0"/>
              <a:t> per.</a:t>
            </a:r>
            <a:endParaRPr lang="en-US" dirty="0"/>
          </a:p>
        </p:txBody>
      </p:sp>
      <p:pic>
        <p:nvPicPr>
          <p:cNvPr id="12" name="Picture 11"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5" name="Footer Placeholder 4"/>
          <p:cNvSpPr>
            <a:spLocks noGrp="1"/>
          </p:cNvSpPr>
          <p:nvPr>
            <p:ph type="ftr" sz="quarter" idx="31"/>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7" name="Slide Number Placeholder 6"/>
          <p:cNvSpPr>
            <a:spLocks noGrp="1"/>
          </p:cNvSpPr>
          <p:nvPr>
            <p:ph type="sldNum" sz="quarter" idx="32"/>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46137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F223BE91-8B8D-46CE-9ED8-E9D9B70FAE76}" type="slidenum">
              <a:rPr lang="en-US"/>
              <a:pPr>
                <a:defRPr/>
              </a:pPr>
              <a:t>‹#›</a:t>
            </a:fld>
            <a:endParaRPr lang="en-US"/>
          </a:p>
        </p:txBody>
      </p:sp>
    </p:spTree>
    <p:extLst>
      <p:ext uri="{BB962C8B-B14F-4D97-AF65-F5344CB8AC3E}">
        <p14:creationId xmlns:p14="http://schemas.microsoft.com/office/powerpoint/2010/main" val="16365226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Content Buckets">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4" name="Text Placeholder 6"/>
          <p:cNvSpPr>
            <a:spLocks noGrp="1"/>
          </p:cNvSpPr>
          <p:nvPr>
            <p:ph type="body" sz="quarter" idx="22" hasCustomPrompt="1"/>
          </p:nvPr>
        </p:nvSpPr>
        <p:spPr>
          <a:xfrm>
            <a:off x="5127096" y="1911357"/>
            <a:ext cx="3453025" cy="1169551"/>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sz="1400" dirty="0" smtClean="0">
                <a:solidFill>
                  <a:srgbClr val="000000"/>
                </a:solidFill>
                <a:ea typeface="Arial" charset="0"/>
                <a:cs typeface="Arial"/>
              </a:rPr>
              <a:t>M</a:t>
            </a:r>
            <a:r>
              <a:rPr lang="en-US" sz="1400" dirty="0" smtClean="0">
                <a:solidFill>
                  <a:srgbClr val="000000"/>
                </a:solidFill>
                <a:ea typeface="Arial Unicode MS" charset="0"/>
                <a:cs typeface="Arial"/>
              </a:rPr>
              <a:t>ain copy Arial 14pt black vertically aligned. </a:t>
            </a:r>
            <a:r>
              <a:rPr lang="en-US" sz="1400" dirty="0" err="1" smtClean="0"/>
              <a:t>Lorem</a:t>
            </a:r>
            <a:r>
              <a:rPr lang="en-US" sz="1400" dirty="0" smtClean="0"/>
              <a:t> </a:t>
            </a:r>
            <a:r>
              <a:rPr lang="en-US" sz="1400" dirty="0" err="1" smtClean="0"/>
              <a:t>ipsum</a:t>
            </a:r>
            <a:r>
              <a:rPr lang="en-US" sz="1400" dirty="0" smtClean="0"/>
              <a:t> dolor sit </a:t>
            </a:r>
            <a:r>
              <a:rPr lang="en-US" sz="1400" dirty="0" err="1" smtClean="0"/>
              <a:t>amet</a:t>
            </a:r>
            <a:r>
              <a:rPr lang="en-US" sz="1400" dirty="0" smtClean="0"/>
              <a:t>, </a:t>
            </a:r>
            <a:r>
              <a:rPr lang="en-US" sz="1400" dirty="0" err="1" smtClean="0"/>
              <a:t>eos</a:t>
            </a:r>
            <a:r>
              <a:rPr lang="en-US" sz="1400" dirty="0" smtClean="0"/>
              <a:t> id </a:t>
            </a:r>
            <a:r>
              <a:rPr lang="en-US" sz="1400" dirty="0" err="1" smtClean="0"/>
              <a:t>assum</a:t>
            </a:r>
            <a:r>
              <a:rPr lang="en-US" sz="1400" dirty="0" smtClean="0"/>
              <a:t> </a:t>
            </a:r>
            <a:r>
              <a:rPr lang="en-US" sz="1400" dirty="0" err="1" smtClean="0"/>
              <a:t>altera</a:t>
            </a:r>
            <a:r>
              <a:rPr lang="en-US" sz="1400" dirty="0" smtClean="0"/>
              <a:t> </a:t>
            </a:r>
            <a:r>
              <a:rPr lang="en-US" sz="1400" dirty="0" err="1" smtClean="0"/>
              <a:t>legendos</a:t>
            </a:r>
            <a:r>
              <a:rPr lang="en-US" sz="1400" dirty="0" smtClean="0"/>
              <a:t>. Cu duo </a:t>
            </a:r>
            <a:r>
              <a:rPr lang="en-US" sz="1400" dirty="0" err="1" smtClean="0"/>
              <a:t>delectus</a:t>
            </a:r>
            <a:r>
              <a:rPr lang="en-US" sz="1400" dirty="0" smtClean="0"/>
              <a:t> </a:t>
            </a:r>
            <a:r>
              <a:rPr lang="en-US" sz="1400" dirty="0" err="1" smtClean="0"/>
              <a:t>quaestio</a:t>
            </a:r>
            <a:r>
              <a:rPr lang="en-US" sz="1400" dirty="0" smtClean="0"/>
              <a:t>, </a:t>
            </a:r>
            <a:r>
              <a:rPr lang="en-US" sz="1400" dirty="0" err="1" smtClean="0"/>
              <a:t>tota</a:t>
            </a:r>
            <a:r>
              <a:rPr lang="en-US" sz="1400" dirty="0" smtClean="0"/>
              <a:t> </a:t>
            </a:r>
            <a:r>
              <a:rPr lang="en-US" sz="1400" dirty="0" err="1" smtClean="0"/>
              <a:t>everti</a:t>
            </a:r>
            <a:r>
              <a:rPr lang="en-US" sz="1400" dirty="0" smtClean="0"/>
              <a:t> </a:t>
            </a:r>
            <a:r>
              <a:rPr lang="en-US" sz="1400" dirty="0" err="1" smtClean="0"/>
              <a:t>saperet</a:t>
            </a:r>
            <a:r>
              <a:rPr lang="en-US" sz="1400" dirty="0" smtClean="0"/>
              <a:t> vim </a:t>
            </a:r>
            <a:r>
              <a:rPr lang="en-US" sz="1400" dirty="0" err="1" smtClean="0"/>
              <a:t>te</a:t>
            </a:r>
            <a:r>
              <a:rPr lang="en-US" sz="1400" dirty="0" smtClean="0"/>
              <a:t>. </a:t>
            </a:r>
            <a:r>
              <a:rPr lang="en-US" sz="1400" dirty="0" err="1" smtClean="0"/>
              <a:t>Odio</a:t>
            </a:r>
            <a:r>
              <a:rPr lang="en-US" sz="1400" dirty="0" smtClean="0"/>
              <a:t> </a:t>
            </a:r>
            <a:r>
              <a:rPr lang="en-US" sz="1400" dirty="0" err="1" smtClean="0"/>
              <a:t>inimicus</a:t>
            </a:r>
            <a:r>
              <a:rPr lang="en-US" sz="1400" dirty="0" smtClean="0"/>
              <a:t> </a:t>
            </a:r>
            <a:r>
              <a:rPr lang="en-US" sz="1400" dirty="0" err="1" smtClean="0"/>
              <a:t>eu</a:t>
            </a:r>
            <a:r>
              <a:rPr lang="en-US" sz="1400" dirty="0" smtClean="0"/>
              <a:t> per. </a:t>
            </a:r>
            <a:endParaRPr lang="en-US" sz="1400" dirty="0">
              <a:solidFill>
                <a:srgbClr val="000000"/>
              </a:solidFill>
              <a:latin typeface="Helvetica"/>
              <a:ea typeface="Arial Unicode MS" charset="0"/>
              <a:cs typeface="Helvetica"/>
            </a:endParaRPr>
          </a:p>
        </p:txBody>
      </p:sp>
      <p:cxnSp>
        <p:nvCxnSpPr>
          <p:cNvPr id="18" name="Straight Connector 17"/>
          <p:cNvCxnSpPr/>
          <p:nvPr userDrawn="1"/>
        </p:nvCxnSpPr>
        <p:spPr>
          <a:xfrm>
            <a:off x="845300" y="1635851"/>
            <a:ext cx="6740" cy="18288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5028680" y="1635851"/>
            <a:ext cx="6740" cy="18288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845300" y="3891371"/>
            <a:ext cx="6740" cy="18288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5028680" y="3891371"/>
            <a:ext cx="6740" cy="18288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8" name="Text Placeholder 6"/>
          <p:cNvSpPr>
            <a:spLocks noGrp="1"/>
          </p:cNvSpPr>
          <p:nvPr>
            <p:ph type="body" sz="quarter" idx="23" hasCustomPrompt="1"/>
          </p:nvPr>
        </p:nvSpPr>
        <p:spPr>
          <a:xfrm>
            <a:off x="946198" y="1911357"/>
            <a:ext cx="3453025" cy="1169551"/>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sz="1400" dirty="0" smtClean="0">
                <a:solidFill>
                  <a:srgbClr val="000000"/>
                </a:solidFill>
                <a:ea typeface="Arial" charset="0"/>
                <a:cs typeface="Arial"/>
              </a:rPr>
              <a:t>M</a:t>
            </a:r>
            <a:r>
              <a:rPr lang="en-US" sz="1400" dirty="0" smtClean="0">
                <a:solidFill>
                  <a:srgbClr val="000000"/>
                </a:solidFill>
                <a:ea typeface="Arial Unicode MS" charset="0"/>
                <a:cs typeface="Arial"/>
              </a:rPr>
              <a:t>ain copy Arial 14pt black vertically aligned. </a:t>
            </a:r>
            <a:r>
              <a:rPr lang="en-US" sz="1400" dirty="0" err="1" smtClean="0"/>
              <a:t>Lorem</a:t>
            </a:r>
            <a:r>
              <a:rPr lang="en-US" sz="1400" dirty="0" smtClean="0"/>
              <a:t> </a:t>
            </a:r>
            <a:r>
              <a:rPr lang="en-US" sz="1400" dirty="0" err="1" smtClean="0"/>
              <a:t>ipsum</a:t>
            </a:r>
            <a:r>
              <a:rPr lang="en-US" sz="1400" dirty="0" smtClean="0"/>
              <a:t> dolor sit </a:t>
            </a:r>
            <a:r>
              <a:rPr lang="en-US" sz="1400" dirty="0" err="1" smtClean="0"/>
              <a:t>amet</a:t>
            </a:r>
            <a:r>
              <a:rPr lang="en-US" sz="1400" dirty="0" smtClean="0"/>
              <a:t>, </a:t>
            </a:r>
            <a:r>
              <a:rPr lang="en-US" sz="1400" dirty="0" err="1" smtClean="0"/>
              <a:t>eos</a:t>
            </a:r>
            <a:r>
              <a:rPr lang="en-US" sz="1400" dirty="0" smtClean="0"/>
              <a:t> id </a:t>
            </a:r>
            <a:r>
              <a:rPr lang="en-US" sz="1400" dirty="0" err="1" smtClean="0"/>
              <a:t>assum</a:t>
            </a:r>
            <a:r>
              <a:rPr lang="en-US" sz="1400" dirty="0" smtClean="0"/>
              <a:t> </a:t>
            </a:r>
            <a:r>
              <a:rPr lang="en-US" sz="1400" dirty="0" err="1" smtClean="0"/>
              <a:t>altera</a:t>
            </a:r>
            <a:r>
              <a:rPr lang="en-US" sz="1400" dirty="0" smtClean="0"/>
              <a:t> </a:t>
            </a:r>
            <a:r>
              <a:rPr lang="en-US" sz="1400" dirty="0" err="1" smtClean="0"/>
              <a:t>legendos</a:t>
            </a:r>
            <a:r>
              <a:rPr lang="en-US" sz="1400" dirty="0" smtClean="0"/>
              <a:t>. Cu duo </a:t>
            </a:r>
            <a:r>
              <a:rPr lang="en-US" sz="1400" dirty="0" err="1" smtClean="0"/>
              <a:t>delectus</a:t>
            </a:r>
            <a:r>
              <a:rPr lang="en-US" sz="1400" dirty="0" smtClean="0"/>
              <a:t> </a:t>
            </a:r>
            <a:r>
              <a:rPr lang="en-US" sz="1400" dirty="0" err="1" smtClean="0"/>
              <a:t>quaestio</a:t>
            </a:r>
            <a:r>
              <a:rPr lang="en-US" sz="1400" dirty="0" smtClean="0"/>
              <a:t>, </a:t>
            </a:r>
            <a:r>
              <a:rPr lang="en-US" sz="1400" dirty="0" err="1" smtClean="0"/>
              <a:t>tota</a:t>
            </a:r>
            <a:r>
              <a:rPr lang="en-US" sz="1400" dirty="0" smtClean="0"/>
              <a:t> </a:t>
            </a:r>
            <a:r>
              <a:rPr lang="en-US" sz="1400" dirty="0" err="1" smtClean="0"/>
              <a:t>everti</a:t>
            </a:r>
            <a:r>
              <a:rPr lang="en-US" sz="1400" dirty="0" smtClean="0"/>
              <a:t> </a:t>
            </a:r>
            <a:r>
              <a:rPr lang="en-US" sz="1400" dirty="0" err="1" smtClean="0"/>
              <a:t>saperet</a:t>
            </a:r>
            <a:r>
              <a:rPr lang="en-US" sz="1400" dirty="0" smtClean="0"/>
              <a:t> vim </a:t>
            </a:r>
            <a:r>
              <a:rPr lang="en-US" sz="1400" dirty="0" err="1" smtClean="0"/>
              <a:t>te</a:t>
            </a:r>
            <a:r>
              <a:rPr lang="en-US" sz="1400" dirty="0" smtClean="0"/>
              <a:t>. </a:t>
            </a:r>
            <a:r>
              <a:rPr lang="en-US" sz="1400" dirty="0" err="1" smtClean="0"/>
              <a:t>Odio</a:t>
            </a:r>
            <a:r>
              <a:rPr lang="en-US" sz="1400" dirty="0" smtClean="0"/>
              <a:t> </a:t>
            </a:r>
            <a:r>
              <a:rPr lang="en-US" sz="1400" dirty="0" err="1" smtClean="0"/>
              <a:t>inimicus</a:t>
            </a:r>
            <a:r>
              <a:rPr lang="en-US" sz="1400" dirty="0" smtClean="0"/>
              <a:t> </a:t>
            </a:r>
            <a:r>
              <a:rPr lang="en-US" sz="1400" dirty="0" err="1" smtClean="0"/>
              <a:t>eu</a:t>
            </a:r>
            <a:r>
              <a:rPr lang="en-US" sz="1400" dirty="0" smtClean="0"/>
              <a:t> per. </a:t>
            </a:r>
            <a:endParaRPr lang="en-US" sz="1400" dirty="0">
              <a:solidFill>
                <a:srgbClr val="000000"/>
              </a:solidFill>
              <a:latin typeface="Helvetica"/>
              <a:ea typeface="Arial Unicode MS" charset="0"/>
              <a:cs typeface="Helvetica"/>
            </a:endParaRPr>
          </a:p>
        </p:txBody>
      </p:sp>
      <p:sp>
        <p:nvSpPr>
          <p:cNvPr id="29" name="Text Placeholder 6"/>
          <p:cNvSpPr>
            <a:spLocks noGrp="1"/>
          </p:cNvSpPr>
          <p:nvPr>
            <p:ph type="body" sz="quarter" idx="24" hasCustomPrompt="1"/>
          </p:nvPr>
        </p:nvSpPr>
        <p:spPr>
          <a:xfrm>
            <a:off x="5127096" y="4222259"/>
            <a:ext cx="3453025" cy="1169551"/>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sz="1400" dirty="0" smtClean="0">
                <a:solidFill>
                  <a:srgbClr val="000000"/>
                </a:solidFill>
                <a:ea typeface="Arial" charset="0"/>
                <a:cs typeface="Arial"/>
              </a:rPr>
              <a:t>M</a:t>
            </a:r>
            <a:r>
              <a:rPr lang="en-US" sz="1400" dirty="0" smtClean="0">
                <a:solidFill>
                  <a:srgbClr val="000000"/>
                </a:solidFill>
                <a:ea typeface="Arial Unicode MS" charset="0"/>
                <a:cs typeface="Arial"/>
              </a:rPr>
              <a:t>ain copy Arial 14pt black vertically aligned. </a:t>
            </a:r>
            <a:r>
              <a:rPr lang="en-US" sz="1400" dirty="0" err="1" smtClean="0"/>
              <a:t>Lorem</a:t>
            </a:r>
            <a:r>
              <a:rPr lang="en-US" sz="1400" dirty="0" smtClean="0"/>
              <a:t> </a:t>
            </a:r>
            <a:r>
              <a:rPr lang="en-US" sz="1400" dirty="0" err="1" smtClean="0"/>
              <a:t>ipsum</a:t>
            </a:r>
            <a:r>
              <a:rPr lang="en-US" sz="1400" dirty="0" smtClean="0"/>
              <a:t> dolor sit </a:t>
            </a:r>
            <a:r>
              <a:rPr lang="en-US" sz="1400" dirty="0" err="1" smtClean="0"/>
              <a:t>amet</a:t>
            </a:r>
            <a:r>
              <a:rPr lang="en-US" sz="1400" dirty="0" smtClean="0"/>
              <a:t>, </a:t>
            </a:r>
            <a:r>
              <a:rPr lang="en-US" sz="1400" dirty="0" err="1" smtClean="0"/>
              <a:t>eos</a:t>
            </a:r>
            <a:r>
              <a:rPr lang="en-US" sz="1400" dirty="0" smtClean="0"/>
              <a:t> id </a:t>
            </a:r>
            <a:r>
              <a:rPr lang="en-US" sz="1400" dirty="0" err="1" smtClean="0"/>
              <a:t>assum</a:t>
            </a:r>
            <a:r>
              <a:rPr lang="en-US" sz="1400" dirty="0" smtClean="0"/>
              <a:t> </a:t>
            </a:r>
            <a:r>
              <a:rPr lang="en-US" sz="1400" dirty="0" err="1" smtClean="0"/>
              <a:t>altera</a:t>
            </a:r>
            <a:r>
              <a:rPr lang="en-US" sz="1400" dirty="0" smtClean="0"/>
              <a:t> </a:t>
            </a:r>
            <a:r>
              <a:rPr lang="en-US" sz="1400" dirty="0" err="1" smtClean="0"/>
              <a:t>legendos</a:t>
            </a:r>
            <a:r>
              <a:rPr lang="en-US" sz="1400" dirty="0" smtClean="0"/>
              <a:t>. Cu duo </a:t>
            </a:r>
            <a:r>
              <a:rPr lang="en-US" sz="1400" dirty="0" err="1" smtClean="0"/>
              <a:t>delectus</a:t>
            </a:r>
            <a:r>
              <a:rPr lang="en-US" sz="1400" dirty="0" smtClean="0"/>
              <a:t> </a:t>
            </a:r>
            <a:r>
              <a:rPr lang="en-US" sz="1400" dirty="0" err="1" smtClean="0"/>
              <a:t>quaestio</a:t>
            </a:r>
            <a:r>
              <a:rPr lang="en-US" sz="1400" dirty="0" smtClean="0"/>
              <a:t>, </a:t>
            </a:r>
            <a:r>
              <a:rPr lang="en-US" sz="1400" dirty="0" err="1" smtClean="0"/>
              <a:t>tota</a:t>
            </a:r>
            <a:r>
              <a:rPr lang="en-US" sz="1400" dirty="0" smtClean="0"/>
              <a:t> </a:t>
            </a:r>
            <a:r>
              <a:rPr lang="en-US" sz="1400" dirty="0" err="1" smtClean="0"/>
              <a:t>everti</a:t>
            </a:r>
            <a:r>
              <a:rPr lang="en-US" sz="1400" dirty="0" smtClean="0"/>
              <a:t> </a:t>
            </a:r>
            <a:r>
              <a:rPr lang="en-US" sz="1400" dirty="0" err="1" smtClean="0"/>
              <a:t>saperet</a:t>
            </a:r>
            <a:r>
              <a:rPr lang="en-US" sz="1400" dirty="0" smtClean="0"/>
              <a:t> vim </a:t>
            </a:r>
            <a:r>
              <a:rPr lang="en-US" sz="1400" dirty="0" err="1" smtClean="0"/>
              <a:t>te</a:t>
            </a:r>
            <a:r>
              <a:rPr lang="en-US" sz="1400" dirty="0" smtClean="0"/>
              <a:t>. </a:t>
            </a:r>
            <a:r>
              <a:rPr lang="en-US" sz="1400" dirty="0" err="1" smtClean="0"/>
              <a:t>Odio</a:t>
            </a:r>
            <a:r>
              <a:rPr lang="en-US" sz="1400" dirty="0" smtClean="0"/>
              <a:t> </a:t>
            </a:r>
            <a:r>
              <a:rPr lang="en-US" sz="1400" dirty="0" err="1" smtClean="0"/>
              <a:t>inimicus</a:t>
            </a:r>
            <a:r>
              <a:rPr lang="en-US" sz="1400" dirty="0" smtClean="0"/>
              <a:t> </a:t>
            </a:r>
            <a:r>
              <a:rPr lang="en-US" sz="1400" dirty="0" err="1" smtClean="0"/>
              <a:t>eu</a:t>
            </a:r>
            <a:r>
              <a:rPr lang="en-US" sz="1400" dirty="0" smtClean="0"/>
              <a:t> per. </a:t>
            </a:r>
            <a:endParaRPr lang="en-US" sz="1400" dirty="0">
              <a:solidFill>
                <a:srgbClr val="000000"/>
              </a:solidFill>
              <a:latin typeface="Helvetica"/>
              <a:ea typeface="Arial Unicode MS" charset="0"/>
              <a:cs typeface="Helvetica"/>
            </a:endParaRPr>
          </a:p>
        </p:txBody>
      </p:sp>
      <p:sp>
        <p:nvSpPr>
          <p:cNvPr id="30" name="Text Placeholder 6"/>
          <p:cNvSpPr>
            <a:spLocks noGrp="1"/>
          </p:cNvSpPr>
          <p:nvPr>
            <p:ph type="body" sz="quarter" idx="25" hasCustomPrompt="1"/>
          </p:nvPr>
        </p:nvSpPr>
        <p:spPr>
          <a:xfrm>
            <a:off x="946198" y="4222259"/>
            <a:ext cx="3453025" cy="1169551"/>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sz="1400" dirty="0" smtClean="0">
                <a:solidFill>
                  <a:srgbClr val="000000"/>
                </a:solidFill>
                <a:ea typeface="Arial" charset="0"/>
                <a:cs typeface="Arial"/>
              </a:rPr>
              <a:t>M</a:t>
            </a:r>
            <a:r>
              <a:rPr lang="en-US" sz="1400" dirty="0" smtClean="0">
                <a:solidFill>
                  <a:srgbClr val="000000"/>
                </a:solidFill>
                <a:ea typeface="Arial Unicode MS" charset="0"/>
                <a:cs typeface="Arial"/>
              </a:rPr>
              <a:t>ain copy Arial 14pt black vertically aligned. </a:t>
            </a:r>
            <a:r>
              <a:rPr lang="en-US" sz="1400" dirty="0" err="1" smtClean="0"/>
              <a:t>Lorem</a:t>
            </a:r>
            <a:r>
              <a:rPr lang="en-US" sz="1400" dirty="0" smtClean="0"/>
              <a:t> </a:t>
            </a:r>
            <a:r>
              <a:rPr lang="en-US" sz="1400" dirty="0" err="1" smtClean="0"/>
              <a:t>ipsum</a:t>
            </a:r>
            <a:r>
              <a:rPr lang="en-US" sz="1400" dirty="0" smtClean="0"/>
              <a:t> dolor sit </a:t>
            </a:r>
            <a:r>
              <a:rPr lang="en-US" sz="1400" dirty="0" err="1" smtClean="0"/>
              <a:t>amet</a:t>
            </a:r>
            <a:r>
              <a:rPr lang="en-US" sz="1400" dirty="0" smtClean="0"/>
              <a:t>, </a:t>
            </a:r>
            <a:r>
              <a:rPr lang="en-US" sz="1400" dirty="0" err="1" smtClean="0"/>
              <a:t>eos</a:t>
            </a:r>
            <a:r>
              <a:rPr lang="en-US" sz="1400" dirty="0" smtClean="0"/>
              <a:t> id </a:t>
            </a:r>
            <a:r>
              <a:rPr lang="en-US" sz="1400" dirty="0" err="1" smtClean="0"/>
              <a:t>assum</a:t>
            </a:r>
            <a:r>
              <a:rPr lang="en-US" sz="1400" dirty="0" smtClean="0"/>
              <a:t> </a:t>
            </a:r>
            <a:r>
              <a:rPr lang="en-US" sz="1400" dirty="0" err="1" smtClean="0"/>
              <a:t>altera</a:t>
            </a:r>
            <a:r>
              <a:rPr lang="en-US" sz="1400" dirty="0" smtClean="0"/>
              <a:t> </a:t>
            </a:r>
            <a:r>
              <a:rPr lang="en-US" sz="1400" dirty="0" err="1" smtClean="0"/>
              <a:t>legendos</a:t>
            </a:r>
            <a:r>
              <a:rPr lang="en-US" sz="1400" dirty="0" smtClean="0"/>
              <a:t>. Cu duo </a:t>
            </a:r>
            <a:r>
              <a:rPr lang="en-US" sz="1400" dirty="0" err="1" smtClean="0"/>
              <a:t>delectus</a:t>
            </a:r>
            <a:r>
              <a:rPr lang="en-US" sz="1400" dirty="0" smtClean="0"/>
              <a:t> </a:t>
            </a:r>
            <a:r>
              <a:rPr lang="en-US" sz="1400" dirty="0" err="1" smtClean="0"/>
              <a:t>quaestio</a:t>
            </a:r>
            <a:r>
              <a:rPr lang="en-US" sz="1400" dirty="0" smtClean="0"/>
              <a:t>, </a:t>
            </a:r>
            <a:r>
              <a:rPr lang="en-US" sz="1400" dirty="0" err="1" smtClean="0"/>
              <a:t>tota</a:t>
            </a:r>
            <a:r>
              <a:rPr lang="en-US" sz="1400" dirty="0" smtClean="0"/>
              <a:t> </a:t>
            </a:r>
            <a:r>
              <a:rPr lang="en-US" sz="1400" dirty="0" err="1" smtClean="0"/>
              <a:t>everti</a:t>
            </a:r>
            <a:r>
              <a:rPr lang="en-US" sz="1400" dirty="0" smtClean="0"/>
              <a:t> </a:t>
            </a:r>
            <a:r>
              <a:rPr lang="en-US" sz="1400" dirty="0" err="1" smtClean="0"/>
              <a:t>saperet</a:t>
            </a:r>
            <a:r>
              <a:rPr lang="en-US" sz="1400" dirty="0" smtClean="0"/>
              <a:t> vim </a:t>
            </a:r>
            <a:r>
              <a:rPr lang="en-US" sz="1400" dirty="0" err="1" smtClean="0"/>
              <a:t>te</a:t>
            </a:r>
            <a:r>
              <a:rPr lang="en-US" sz="1400" dirty="0" smtClean="0"/>
              <a:t>. </a:t>
            </a:r>
            <a:r>
              <a:rPr lang="en-US" sz="1400" dirty="0" err="1" smtClean="0"/>
              <a:t>Odio</a:t>
            </a:r>
            <a:r>
              <a:rPr lang="en-US" sz="1400" dirty="0" smtClean="0"/>
              <a:t> </a:t>
            </a:r>
            <a:r>
              <a:rPr lang="en-US" sz="1400" dirty="0" err="1" smtClean="0"/>
              <a:t>inimicus</a:t>
            </a:r>
            <a:r>
              <a:rPr lang="en-US" sz="1400" dirty="0" smtClean="0"/>
              <a:t> </a:t>
            </a:r>
            <a:r>
              <a:rPr lang="en-US" sz="1400" dirty="0" err="1" smtClean="0"/>
              <a:t>eu</a:t>
            </a:r>
            <a:r>
              <a:rPr lang="en-US" sz="1400" dirty="0" smtClean="0"/>
              <a:t> per. </a:t>
            </a:r>
            <a:endParaRPr lang="en-US" sz="1400" dirty="0">
              <a:solidFill>
                <a:srgbClr val="000000"/>
              </a:solidFill>
              <a:latin typeface="Helvetica"/>
              <a:ea typeface="Arial Unicode MS" charset="0"/>
              <a:cs typeface="Helvetica"/>
            </a:endParaRPr>
          </a:p>
        </p:txBody>
      </p:sp>
      <p:sp>
        <p:nvSpPr>
          <p:cNvPr id="3" name="Text Placeholder 2"/>
          <p:cNvSpPr>
            <a:spLocks noGrp="1"/>
          </p:cNvSpPr>
          <p:nvPr>
            <p:ph type="body" idx="26" hasCustomPrompt="1"/>
          </p:nvPr>
        </p:nvSpPr>
        <p:spPr>
          <a:xfrm>
            <a:off x="343014" y="2368155"/>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1</a:t>
            </a:r>
            <a:endParaRPr lang="en-US" dirty="0"/>
          </a:p>
        </p:txBody>
      </p:sp>
      <p:sp>
        <p:nvSpPr>
          <p:cNvPr id="31" name="Text Placeholder 2"/>
          <p:cNvSpPr>
            <a:spLocks noGrp="1"/>
          </p:cNvSpPr>
          <p:nvPr>
            <p:ph type="body" idx="27" hasCustomPrompt="1"/>
          </p:nvPr>
        </p:nvSpPr>
        <p:spPr>
          <a:xfrm>
            <a:off x="343014" y="4628416"/>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3</a:t>
            </a:r>
            <a:endParaRPr lang="en-US" dirty="0"/>
          </a:p>
        </p:txBody>
      </p:sp>
      <p:sp>
        <p:nvSpPr>
          <p:cNvPr id="32" name="Text Placeholder 2"/>
          <p:cNvSpPr>
            <a:spLocks noGrp="1"/>
          </p:cNvSpPr>
          <p:nvPr>
            <p:ph type="body" idx="28" hasCustomPrompt="1"/>
          </p:nvPr>
        </p:nvSpPr>
        <p:spPr>
          <a:xfrm>
            <a:off x="4526395" y="2368155"/>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2</a:t>
            </a:r>
            <a:endParaRPr lang="en-US" dirty="0"/>
          </a:p>
        </p:txBody>
      </p:sp>
      <p:sp>
        <p:nvSpPr>
          <p:cNvPr id="33" name="Text Placeholder 2"/>
          <p:cNvSpPr>
            <a:spLocks noGrp="1"/>
          </p:cNvSpPr>
          <p:nvPr>
            <p:ph type="body" idx="29" hasCustomPrompt="1"/>
          </p:nvPr>
        </p:nvSpPr>
        <p:spPr>
          <a:xfrm>
            <a:off x="4526395" y="4628416"/>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4</a:t>
            </a:r>
            <a:endParaRPr lang="en-US" dirty="0"/>
          </a:p>
        </p:txBody>
      </p:sp>
      <p:pic>
        <p:nvPicPr>
          <p:cNvPr id="19" name="Picture 18"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5" name="Footer Placeholder 4"/>
          <p:cNvSpPr>
            <a:spLocks noGrp="1"/>
          </p:cNvSpPr>
          <p:nvPr>
            <p:ph type="ftr" sz="quarter" idx="30"/>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7" name="Slide Number Placeholder 6"/>
          <p:cNvSpPr>
            <a:spLocks noGrp="1"/>
          </p:cNvSpPr>
          <p:nvPr>
            <p:ph type="sldNum" sz="quarter" idx="31"/>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670872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Buckets + Images VERT">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7" name="Text Placeholder 6"/>
          <p:cNvSpPr>
            <a:spLocks noGrp="1"/>
          </p:cNvSpPr>
          <p:nvPr>
            <p:ph type="body" sz="quarter" idx="16" hasCustomPrompt="1"/>
          </p:nvPr>
        </p:nvSpPr>
        <p:spPr>
          <a:xfrm>
            <a:off x="3878581"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2" name="Text Placeholder 6"/>
          <p:cNvSpPr>
            <a:spLocks noGrp="1"/>
          </p:cNvSpPr>
          <p:nvPr>
            <p:ph type="body" sz="quarter" idx="17" hasCustomPrompt="1"/>
          </p:nvPr>
        </p:nvSpPr>
        <p:spPr>
          <a:xfrm>
            <a:off x="5536078"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3" name="Text Placeholder 6"/>
          <p:cNvSpPr>
            <a:spLocks noGrp="1"/>
          </p:cNvSpPr>
          <p:nvPr>
            <p:ph type="body" sz="quarter" idx="18" hasCustomPrompt="1"/>
          </p:nvPr>
        </p:nvSpPr>
        <p:spPr>
          <a:xfrm>
            <a:off x="7193795"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4" name="Text Placeholder 6"/>
          <p:cNvSpPr>
            <a:spLocks noGrp="1"/>
          </p:cNvSpPr>
          <p:nvPr>
            <p:ph type="body" sz="quarter" idx="19" hasCustomPrompt="1"/>
          </p:nvPr>
        </p:nvSpPr>
        <p:spPr>
          <a:xfrm>
            <a:off x="2214491"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5" name="Text Placeholder 6"/>
          <p:cNvSpPr>
            <a:spLocks noGrp="1"/>
          </p:cNvSpPr>
          <p:nvPr>
            <p:ph type="body" sz="quarter" idx="20" hasCustomPrompt="1"/>
          </p:nvPr>
        </p:nvSpPr>
        <p:spPr>
          <a:xfrm>
            <a:off x="556774"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7" name="Picture Placeholder 36"/>
          <p:cNvSpPr>
            <a:spLocks noGrp="1"/>
          </p:cNvSpPr>
          <p:nvPr>
            <p:ph type="pic" sz="quarter" idx="21"/>
          </p:nvPr>
        </p:nvSpPr>
        <p:spPr>
          <a:xfrm>
            <a:off x="556774" y="2559624"/>
            <a:ext cx="1386840"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dirty="0" smtClean="0"/>
              <a:t>Drag picture to placeholder or click icon to add</a:t>
            </a:r>
            <a:endParaRPr lang="en-US" dirty="0"/>
          </a:p>
        </p:txBody>
      </p:sp>
      <p:sp>
        <p:nvSpPr>
          <p:cNvPr id="38" name="Picture Placeholder 36"/>
          <p:cNvSpPr>
            <a:spLocks noGrp="1"/>
          </p:cNvSpPr>
          <p:nvPr>
            <p:ph type="pic" sz="quarter" idx="22"/>
          </p:nvPr>
        </p:nvSpPr>
        <p:spPr>
          <a:xfrm>
            <a:off x="2214492" y="2559624"/>
            <a:ext cx="1386839"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Drag picture to placeholder or click icon to add</a:t>
            </a:r>
            <a:endParaRPr lang="en-US"/>
          </a:p>
        </p:txBody>
      </p:sp>
      <p:sp>
        <p:nvSpPr>
          <p:cNvPr id="39" name="Picture Placeholder 36"/>
          <p:cNvSpPr>
            <a:spLocks noGrp="1"/>
          </p:cNvSpPr>
          <p:nvPr>
            <p:ph type="pic" sz="quarter" idx="23"/>
          </p:nvPr>
        </p:nvSpPr>
        <p:spPr>
          <a:xfrm>
            <a:off x="3878582" y="2559624"/>
            <a:ext cx="1386839"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Drag picture to placeholder or click icon to add</a:t>
            </a:r>
            <a:endParaRPr lang="en-US"/>
          </a:p>
        </p:txBody>
      </p:sp>
      <p:sp>
        <p:nvSpPr>
          <p:cNvPr id="40" name="Picture Placeholder 36"/>
          <p:cNvSpPr>
            <a:spLocks noGrp="1"/>
          </p:cNvSpPr>
          <p:nvPr>
            <p:ph type="pic" sz="quarter" idx="24"/>
          </p:nvPr>
        </p:nvSpPr>
        <p:spPr>
          <a:xfrm>
            <a:off x="5536079" y="2559624"/>
            <a:ext cx="1386839"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Drag picture to placeholder or click icon to add</a:t>
            </a:r>
            <a:endParaRPr lang="en-US"/>
          </a:p>
        </p:txBody>
      </p:sp>
      <p:sp>
        <p:nvSpPr>
          <p:cNvPr id="41" name="Picture Placeholder 36"/>
          <p:cNvSpPr>
            <a:spLocks noGrp="1"/>
          </p:cNvSpPr>
          <p:nvPr>
            <p:ph type="pic" sz="quarter" idx="25"/>
          </p:nvPr>
        </p:nvSpPr>
        <p:spPr>
          <a:xfrm>
            <a:off x="7193795" y="2559624"/>
            <a:ext cx="1386840"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Drag picture to placeholder or click icon to add</a:t>
            </a:r>
            <a:endParaRPr lang="en-US"/>
          </a:p>
        </p:txBody>
      </p:sp>
      <p:pic>
        <p:nvPicPr>
          <p:cNvPr id="16" name="Picture 15"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2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2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960149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Buckets + Images HOR">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35" name="Text Placeholder 6"/>
          <p:cNvSpPr>
            <a:spLocks noGrp="1"/>
          </p:cNvSpPr>
          <p:nvPr>
            <p:ph type="body" sz="quarter" idx="20" hasCustomPrompt="1"/>
          </p:nvPr>
        </p:nvSpPr>
        <p:spPr>
          <a:xfrm>
            <a:off x="1419071" y="1939383"/>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37" name="Picture Placeholder 36"/>
          <p:cNvSpPr>
            <a:spLocks noGrp="1"/>
          </p:cNvSpPr>
          <p:nvPr>
            <p:ph type="pic" sz="quarter" idx="21"/>
          </p:nvPr>
        </p:nvSpPr>
        <p:spPr>
          <a:xfrm>
            <a:off x="556774" y="1965815"/>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Drag picture to placeholder or click icon to add</a:t>
            </a:r>
            <a:endParaRPr lang="en-US"/>
          </a:p>
        </p:txBody>
      </p:sp>
      <p:sp>
        <p:nvSpPr>
          <p:cNvPr id="30" name="Text Placeholder 6"/>
          <p:cNvSpPr>
            <a:spLocks noGrp="1"/>
          </p:cNvSpPr>
          <p:nvPr>
            <p:ph type="body" sz="quarter" idx="22" hasCustomPrompt="1"/>
          </p:nvPr>
        </p:nvSpPr>
        <p:spPr>
          <a:xfrm>
            <a:off x="5615646" y="1939383"/>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31" name="Picture Placeholder 36"/>
          <p:cNvSpPr>
            <a:spLocks noGrp="1"/>
          </p:cNvSpPr>
          <p:nvPr>
            <p:ph type="pic" sz="quarter" idx="23"/>
          </p:nvPr>
        </p:nvSpPr>
        <p:spPr>
          <a:xfrm>
            <a:off x="4753349" y="1965815"/>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Drag picture to placeholder or click icon to add</a:t>
            </a:r>
            <a:endParaRPr lang="en-US"/>
          </a:p>
        </p:txBody>
      </p:sp>
      <p:sp>
        <p:nvSpPr>
          <p:cNvPr id="45" name="Text Placeholder 6"/>
          <p:cNvSpPr>
            <a:spLocks noGrp="1"/>
          </p:cNvSpPr>
          <p:nvPr>
            <p:ph type="body" sz="quarter" idx="24" hasCustomPrompt="1"/>
          </p:nvPr>
        </p:nvSpPr>
        <p:spPr>
          <a:xfrm>
            <a:off x="1419071" y="3310555"/>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46" name="Picture Placeholder 36"/>
          <p:cNvSpPr>
            <a:spLocks noGrp="1"/>
          </p:cNvSpPr>
          <p:nvPr>
            <p:ph type="pic" sz="quarter" idx="25"/>
          </p:nvPr>
        </p:nvSpPr>
        <p:spPr>
          <a:xfrm>
            <a:off x="556774" y="3336987"/>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Drag picture to placeholder or click icon to add</a:t>
            </a:r>
            <a:endParaRPr lang="en-US"/>
          </a:p>
        </p:txBody>
      </p:sp>
      <p:sp>
        <p:nvSpPr>
          <p:cNvPr id="47" name="Text Placeholder 6"/>
          <p:cNvSpPr>
            <a:spLocks noGrp="1"/>
          </p:cNvSpPr>
          <p:nvPr>
            <p:ph type="body" sz="quarter" idx="26" hasCustomPrompt="1"/>
          </p:nvPr>
        </p:nvSpPr>
        <p:spPr>
          <a:xfrm>
            <a:off x="5615646" y="3310555"/>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48" name="Picture Placeholder 36"/>
          <p:cNvSpPr>
            <a:spLocks noGrp="1"/>
          </p:cNvSpPr>
          <p:nvPr>
            <p:ph type="pic" sz="quarter" idx="27"/>
          </p:nvPr>
        </p:nvSpPr>
        <p:spPr>
          <a:xfrm>
            <a:off x="4753349" y="3336987"/>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Drag picture to placeholder or click icon to add</a:t>
            </a:r>
            <a:endParaRPr lang="en-US"/>
          </a:p>
        </p:txBody>
      </p:sp>
      <p:sp>
        <p:nvSpPr>
          <p:cNvPr id="49" name="Text Placeholder 6"/>
          <p:cNvSpPr>
            <a:spLocks noGrp="1"/>
          </p:cNvSpPr>
          <p:nvPr>
            <p:ph type="body" sz="quarter" idx="28" hasCustomPrompt="1"/>
          </p:nvPr>
        </p:nvSpPr>
        <p:spPr>
          <a:xfrm>
            <a:off x="1419071" y="4688752"/>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50" name="Picture Placeholder 36"/>
          <p:cNvSpPr>
            <a:spLocks noGrp="1"/>
          </p:cNvSpPr>
          <p:nvPr>
            <p:ph type="pic" sz="quarter" idx="29"/>
          </p:nvPr>
        </p:nvSpPr>
        <p:spPr>
          <a:xfrm>
            <a:off x="556774" y="4715184"/>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Drag picture to placeholder or click icon to add</a:t>
            </a:r>
            <a:endParaRPr lang="en-US"/>
          </a:p>
        </p:txBody>
      </p:sp>
      <p:sp>
        <p:nvSpPr>
          <p:cNvPr id="51" name="Text Placeholder 6"/>
          <p:cNvSpPr>
            <a:spLocks noGrp="1"/>
          </p:cNvSpPr>
          <p:nvPr>
            <p:ph type="body" sz="quarter" idx="30" hasCustomPrompt="1"/>
          </p:nvPr>
        </p:nvSpPr>
        <p:spPr>
          <a:xfrm>
            <a:off x="5615646" y="4688752"/>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52" name="Picture Placeholder 36"/>
          <p:cNvSpPr>
            <a:spLocks noGrp="1"/>
          </p:cNvSpPr>
          <p:nvPr>
            <p:ph type="pic" sz="quarter" idx="31"/>
          </p:nvPr>
        </p:nvSpPr>
        <p:spPr>
          <a:xfrm>
            <a:off x="4753349" y="4715184"/>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Drag picture to placeholder or click icon to add</a:t>
            </a:r>
            <a:endParaRPr lang="en-US"/>
          </a:p>
        </p:txBody>
      </p:sp>
      <p:pic>
        <p:nvPicPr>
          <p:cNvPr id="18" name="Picture 17"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32"/>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33"/>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277178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mple Fact Snapshots">
    <p:spTree>
      <p:nvGrpSpPr>
        <p:cNvPr id="1" name=""/>
        <p:cNvGrpSpPr/>
        <p:nvPr/>
      </p:nvGrpSpPr>
      <p:grpSpPr>
        <a:xfrm>
          <a:off x="0" y="0"/>
          <a:ext cx="0" cy="0"/>
          <a:chOff x="0" y="0"/>
          <a:chExt cx="0" cy="0"/>
        </a:xfrm>
      </p:grpSpPr>
      <p:cxnSp>
        <p:nvCxnSpPr>
          <p:cNvPr id="2" name="Straight Connector 1"/>
          <p:cNvCxnSpPr/>
          <p:nvPr userDrawn="1"/>
        </p:nvCxnSpPr>
        <p:spPr>
          <a:xfrm>
            <a:off x="4571195" y="0"/>
            <a:ext cx="0" cy="6858000"/>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userDrawn="1"/>
        </p:nvCxnSpPr>
        <p:spPr>
          <a:xfrm>
            <a:off x="4587240" y="3437063"/>
            <a:ext cx="4556760" cy="0"/>
          </a:xfrm>
          <a:prstGeom prst="line">
            <a:avLst/>
          </a:prstGeom>
          <a:ln w="381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userDrawn="1"/>
        </p:nvCxnSpPr>
        <p:spPr>
          <a:xfrm>
            <a:off x="6872435" y="3464560"/>
            <a:ext cx="0" cy="3393440"/>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4" hasCustomPrompt="1"/>
          </p:nvPr>
        </p:nvSpPr>
        <p:spPr>
          <a:xfrm>
            <a:off x="4760628" y="2525198"/>
            <a:ext cx="2980600" cy="646331"/>
          </a:xfrm>
          <a:prstGeom prst="rect">
            <a:avLst/>
          </a:prstGeom>
        </p:spPr>
        <p:txBody>
          <a:bodyPr vert="horz" wrap="square" anchor="b">
            <a:spAutoFit/>
          </a:bodyPr>
          <a:lstStyle>
            <a:lvl1pPr marL="0" indent="0">
              <a:buNone/>
              <a:defRPr sz="1200" b="1" i="0" cap="all" baseline="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12PT CAPS. UL icons can be used to enhance descriptions.</a:t>
            </a:r>
          </a:p>
        </p:txBody>
      </p:sp>
      <p:sp>
        <p:nvSpPr>
          <p:cNvPr id="6" name="Text Placeholder 4"/>
          <p:cNvSpPr>
            <a:spLocks noGrp="1"/>
          </p:cNvSpPr>
          <p:nvPr>
            <p:ph type="body" sz="quarter" idx="15" hasCustomPrompt="1"/>
          </p:nvPr>
        </p:nvSpPr>
        <p:spPr>
          <a:xfrm>
            <a:off x="264328" y="5560977"/>
            <a:ext cx="2283143" cy="830997"/>
          </a:xfrm>
          <a:prstGeom prst="rect">
            <a:avLst/>
          </a:prstGeom>
        </p:spPr>
        <p:txBody>
          <a:bodyPr vert="horz" wrap="square" anchor="b">
            <a:spAutoFit/>
          </a:bodyPr>
          <a:lstStyle>
            <a:lvl1pPr marL="0" indent="0">
              <a:buNone/>
              <a:defRPr sz="1200" b="1" i="0" cap="all" baseline="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12PT CAPS. UL icons can be used to enhance descriptions.</a:t>
            </a:r>
          </a:p>
        </p:txBody>
      </p:sp>
      <p:sp>
        <p:nvSpPr>
          <p:cNvPr id="8" name="Text Placeholder 4"/>
          <p:cNvSpPr>
            <a:spLocks noGrp="1"/>
          </p:cNvSpPr>
          <p:nvPr>
            <p:ph type="body" sz="quarter" idx="17" hasCustomPrompt="1"/>
          </p:nvPr>
        </p:nvSpPr>
        <p:spPr>
          <a:xfrm>
            <a:off x="4760628" y="5745643"/>
            <a:ext cx="1686491" cy="646331"/>
          </a:xfrm>
          <a:prstGeom prst="rect">
            <a:avLst/>
          </a:prstGeom>
        </p:spPr>
        <p:txBody>
          <a:bodyPr vert="horz" wrap="square" anchor="b">
            <a:spAutoFit/>
          </a:bodyPr>
          <a:lstStyle>
            <a:lvl1pPr marL="0" indent="0">
              <a:buNone/>
              <a:defRPr sz="900" b="1" i="0" cap="all" baseline="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9PT CAPS. UL Icons can be used to enhance descriptions.</a:t>
            </a:r>
          </a:p>
        </p:txBody>
      </p:sp>
      <p:sp>
        <p:nvSpPr>
          <p:cNvPr id="13" name="Text Placeholder 4"/>
          <p:cNvSpPr>
            <a:spLocks noGrp="1"/>
          </p:cNvSpPr>
          <p:nvPr>
            <p:ph type="body" sz="quarter" idx="18" hasCustomPrompt="1"/>
          </p:nvPr>
        </p:nvSpPr>
        <p:spPr>
          <a:xfrm>
            <a:off x="7065073" y="5745643"/>
            <a:ext cx="1690456" cy="646331"/>
          </a:xfrm>
          <a:prstGeom prst="rect">
            <a:avLst/>
          </a:prstGeom>
        </p:spPr>
        <p:txBody>
          <a:bodyPr vert="horz" wrap="square" anchor="b">
            <a:spAutoFit/>
          </a:bodyPr>
          <a:lstStyle>
            <a:lvl1pPr marL="0" indent="0">
              <a:buNone/>
              <a:defRPr sz="900" b="1" i="0" cap="all" baseline="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9PT CAPS. UL Icons can be used to enhance descriptions.</a:t>
            </a:r>
          </a:p>
        </p:txBody>
      </p:sp>
      <p:sp>
        <p:nvSpPr>
          <p:cNvPr id="9" name="Picture Placeholder 36"/>
          <p:cNvSpPr>
            <a:spLocks noGrp="1" noChangeAspect="1"/>
          </p:cNvSpPr>
          <p:nvPr>
            <p:ph type="pic" sz="quarter" idx="21" hasCustomPrompt="1"/>
          </p:nvPr>
        </p:nvSpPr>
        <p:spPr>
          <a:xfrm>
            <a:off x="339034" y="4530759"/>
            <a:ext cx="777240" cy="777240"/>
          </a:xfrm>
          <a:prstGeom prst="rect">
            <a:avLst/>
          </a:prstGeom>
        </p:spPr>
        <p:txBody>
          <a:bodyPr vert="horz" anchor="ctr">
            <a:noAutofit/>
          </a:bodyPr>
          <a:lstStyle>
            <a:lvl1pPr marL="0" indent="0" algn="ctr">
              <a:buNone/>
              <a:defRPr sz="1000" b="1" i="0" cap="all">
                <a:solidFill>
                  <a:schemeClr val="bg1">
                    <a:lumMod val="50000"/>
                  </a:schemeClr>
                </a:solidFill>
              </a:defRPr>
            </a:lvl1pPr>
          </a:lstStyle>
          <a:p>
            <a:r>
              <a:rPr lang="en-US" dirty="0" smtClean="0"/>
              <a:t>icon</a:t>
            </a:r>
            <a:endParaRPr lang="en-US" dirty="0"/>
          </a:p>
        </p:txBody>
      </p:sp>
      <p:sp>
        <p:nvSpPr>
          <p:cNvPr id="10" name="Picture Placeholder 36"/>
          <p:cNvSpPr>
            <a:spLocks noGrp="1" noChangeAspect="1"/>
          </p:cNvSpPr>
          <p:nvPr>
            <p:ph type="pic" sz="quarter" idx="22" hasCustomPrompt="1"/>
          </p:nvPr>
        </p:nvSpPr>
        <p:spPr>
          <a:xfrm>
            <a:off x="4851492" y="5009594"/>
            <a:ext cx="548640" cy="548640"/>
          </a:xfrm>
          <a:prstGeom prst="rect">
            <a:avLst/>
          </a:prstGeom>
        </p:spPr>
        <p:txBody>
          <a:bodyPr vert="horz" anchor="ctr">
            <a:noAutofit/>
          </a:bodyPr>
          <a:lstStyle>
            <a:lvl1pPr marL="0" indent="0" algn="ctr">
              <a:buNone/>
              <a:defRPr sz="800" b="1" i="0" cap="all">
                <a:solidFill>
                  <a:schemeClr val="bg1">
                    <a:lumMod val="50000"/>
                  </a:schemeClr>
                </a:solidFill>
              </a:defRPr>
            </a:lvl1pPr>
          </a:lstStyle>
          <a:p>
            <a:r>
              <a:rPr lang="en-US" dirty="0" smtClean="0"/>
              <a:t>icon</a:t>
            </a:r>
            <a:endParaRPr lang="en-US" dirty="0"/>
          </a:p>
        </p:txBody>
      </p:sp>
      <p:sp>
        <p:nvSpPr>
          <p:cNvPr id="11" name="Picture Placeholder 36"/>
          <p:cNvSpPr>
            <a:spLocks noGrp="1" noChangeAspect="1"/>
          </p:cNvSpPr>
          <p:nvPr>
            <p:ph type="pic" sz="quarter" idx="23" hasCustomPrompt="1"/>
          </p:nvPr>
        </p:nvSpPr>
        <p:spPr>
          <a:xfrm>
            <a:off x="7155937" y="5009594"/>
            <a:ext cx="548640" cy="548640"/>
          </a:xfrm>
          <a:prstGeom prst="rect">
            <a:avLst/>
          </a:prstGeom>
        </p:spPr>
        <p:txBody>
          <a:bodyPr vert="horz" anchor="ctr">
            <a:noAutofit/>
          </a:bodyPr>
          <a:lstStyle>
            <a:lvl1pPr marL="0" indent="0" algn="ctr">
              <a:buNone/>
              <a:defRPr sz="800" b="1" i="0" cap="all">
                <a:solidFill>
                  <a:schemeClr val="bg1">
                    <a:lumMod val="50000"/>
                  </a:schemeClr>
                </a:solidFill>
              </a:defRPr>
            </a:lvl1pPr>
          </a:lstStyle>
          <a:p>
            <a:r>
              <a:rPr lang="en-US" dirty="0" smtClean="0"/>
              <a:t>icon</a:t>
            </a:r>
            <a:endParaRPr lang="en-US" dirty="0"/>
          </a:p>
        </p:txBody>
      </p:sp>
      <p:sp>
        <p:nvSpPr>
          <p:cNvPr id="12" name="Picture Placeholder 36"/>
          <p:cNvSpPr>
            <a:spLocks noGrp="1" noChangeAspect="1"/>
          </p:cNvSpPr>
          <p:nvPr>
            <p:ph type="pic" sz="quarter" idx="24" hasCustomPrompt="1"/>
          </p:nvPr>
        </p:nvSpPr>
        <p:spPr>
          <a:xfrm>
            <a:off x="4851492" y="1628898"/>
            <a:ext cx="685800" cy="685800"/>
          </a:xfrm>
          <a:prstGeom prst="rect">
            <a:avLst/>
          </a:prstGeom>
        </p:spPr>
        <p:txBody>
          <a:bodyPr vert="horz" anchor="ctr">
            <a:noAutofit/>
          </a:bodyPr>
          <a:lstStyle>
            <a:lvl1pPr marL="0" indent="0" algn="ctr">
              <a:buNone/>
              <a:defRPr sz="800" b="1" i="0" cap="all">
                <a:solidFill>
                  <a:schemeClr val="bg1">
                    <a:lumMod val="50000"/>
                  </a:schemeClr>
                </a:solidFill>
              </a:defRPr>
            </a:lvl1pPr>
          </a:lstStyle>
          <a:p>
            <a:r>
              <a:rPr lang="en-US" dirty="0" smtClean="0"/>
              <a:t>icon</a:t>
            </a:r>
            <a:endParaRPr lang="en-US" dirty="0"/>
          </a:p>
        </p:txBody>
      </p:sp>
      <p:sp>
        <p:nvSpPr>
          <p:cNvPr id="14" name="Slide Number Placeholder 13"/>
          <p:cNvSpPr>
            <a:spLocks noGrp="1"/>
          </p:cNvSpPr>
          <p:nvPr>
            <p:ph type="sldNum" sz="quarter" idx="26"/>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589844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00612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559473" y="4811862"/>
            <a:ext cx="5155529" cy="954107"/>
          </a:xfrm>
          <a:prstGeom prst="rect">
            <a:avLst/>
          </a:prstGeom>
        </p:spPr>
        <p:txBody>
          <a:bodyPr wrap="square" anchor="b">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End copy </a:t>
            </a:r>
            <a:r>
              <a:rPr lang="en-US" dirty="0" err="1" smtClean="0"/>
              <a:t>arial</a:t>
            </a:r>
            <a:r>
              <a:rPr lang="en-US" dirty="0" smtClean="0"/>
              <a:t> bold 28pt red caps</a:t>
            </a:r>
          </a:p>
        </p:txBody>
      </p:sp>
      <p:pic>
        <p:nvPicPr>
          <p:cNvPr id="10" name="Picture 9" descr="UL-Logo-Red.emf"/>
          <p:cNvPicPr>
            <a:picLocks noChangeAspect="1"/>
          </p:cNvPicPr>
          <p:nvPr userDrawn="1"/>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267183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nd Slide + Contact Info">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559473" y="3879193"/>
            <a:ext cx="5155529" cy="954107"/>
          </a:xfrm>
          <a:prstGeom prst="rect">
            <a:avLst/>
          </a:prstGeom>
        </p:spPr>
        <p:txBody>
          <a:bodyPr wrap="square" anchor="b">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End copy </a:t>
            </a:r>
            <a:r>
              <a:rPr lang="en-US" dirty="0" err="1" smtClean="0"/>
              <a:t>arial</a:t>
            </a:r>
            <a:r>
              <a:rPr lang="en-US" dirty="0" smtClean="0"/>
              <a:t> bold 28pt red caps</a:t>
            </a:r>
          </a:p>
        </p:txBody>
      </p:sp>
      <p:sp>
        <p:nvSpPr>
          <p:cNvPr id="10" name="Text Placeholder 28"/>
          <p:cNvSpPr>
            <a:spLocks noGrp="1"/>
          </p:cNvSpPr>
          <p:nvPr>
            <p:ph type="body" sz="quarter" idx="11" hasCustomPrompt="1"/>
          </p:nvPr>
        </p:nvSpPr>
        <p:spPr>
          <a:xfrm>
            <a:off x="559473" y="4941818"/>
            <a:ext cx="5155529" cy="584776"/>
          </a:xfrm>
          <a:prstGeom prst="rect">
            <a:avLst/>
          </a:prstGeom>
        </p:spPr>
        <p:txBody>
          <a:bodyPr wrap="square" anchor="t">
            <a:spAutoFit/>
          </a:bodyPr>
          <a:lstStyle>
            <a:lvl1pPr marL="0" indent="0">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Contact Name Arial black 16pt	</a:t>
            </a:r>
            <a:br>
              <a:rPr lang="en-US" dirty="0" smtClean="0"/>
            </a:br>
            <a:r>
              <a:rPr lang="en-US" dirty="0" err="1" smtClean="0"/>
              <a:t>email@ul.com</a:t>
            </a:r>
            <a:r>
              <a:rPr lang="en-US" dirty="0" smtClean="0"/>
              <a:t>  |  direct: 000.000.0000</a:t>
            </a:r>
          </a:p>
        </p:txBody>
      </p:sp>
      <p:pic>
        <p:nvPicPr>
          <p:cNvPr id="9" name="Picture 8" descr="UL-Logo-Red.emf"/>
          <p:cNvPicPr>
            <a:picLocks noChangeAspect="1"/>
          </p:cNvPicPr>
          <p:nvPr userDrawn="1"/>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698837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ocial Media Slide">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559473" y="4200826"/>
            <a:ext cx="5155529" cy="523220"/>
          </a:xfrm>
          <a:prstGeom prst="rect">
            <a:avLst/>
          </a:prstGeom>
        </p:spPr>
        <p:txBody>
          <a:bodyPr wrap="square" anchor="b">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Find us on</a:t>
            </a:r>
            <a:r>
              <a:rPr lang="is-IS" dirty="0" smtClean="0"/>
              <a:t>…</a:t>
            </a:r>
            <a:endParaRPr lang="en-US" dirty="0" smtClean="0"/>
          </a:p>
        </p:txBody>
      </p:sp>
      <p:sp>
        <p:nvSpPr>
          <p:cNvPr id="22" name="Picture Placeholder 21"/>
          <p:cNvSpPr>
            <a:spLocks noGrp="1"/>
          </p:cNvSpPr>
          <p:nvPr>
            <p:ph type="pic" sz="quarter" idx="25" hasCustomPrompt="1"/>
          </p:nvPr>
        </p:nvSpPr>
        <p:spPr>
          <a:xfrm>
            <a:off x="657225"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 </a:t>
            </a:r>
            <a:endParaRPr lang="en-US" dirty="0"/>
          </a:p>
        </p:txBody>
      </p:sp>
      <p:sp>
        <p:nvSpPr>
          <p:cNvPr id="23" name="Picture Placeholder 21"/>
          <p:cNvSpPr>
            <a:spLocks noGrp="1"/>
          </p:cNvSpPr>
          <p:nvPr>
            <p:ph type="pic" sz="quarter" idx="26" hasCustomPrompt="1"/>
          </p:nvPr>
        </p:nvSpPr>
        <p:spPr>
          <a:xfrm>
            <a:off x="1412481"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24" name="Picture Placeholder 21"/>
          <p:cNvSpPr>
            <a:spLocks noGrp="1"/>
          </p:cNvSpPr>
          <p:nvPr>
            <p:ph type="pic" sz="quarter" idx="27" hasCustomPrompt="1"/>
          </p:nvPr>
        </p:nvSpPr>
        <p:spPr>
          <a:xfrm>
            <a:off x="2162149"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11" name="Picture Placeholder 21"/>
          <p:cNvSpPr>
            <a:spLocks noGrp="1"/>
          </p:cNvSpPr>
          <p:nvPr>
            <p:ph type="pic" sz="quarter" idx="29" hasCustomPrompt="1"/>
          </p:nvPr>
        </p:nvSpPr>
        <p:spPr>
          <a:xfrm>
            <a:off x="2914916"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12" name="Picture Placeholder 21"/>
          <p:cNvSpPr>
            <a:spLocks noGrp="1"/>
          </p:cNvSpPr>
          <p:nvPr>
            <p:ph type="pic" sz="quarter" idx="30" hasCustomPrompt="1"/>
          </p:nvPr>
        </p:nvSpPr>
        <p:spPr>
          <a:xfrm>
            <a:off x="3664584"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13" name="Picture Placeholder 21"/>
          <p:cNvSpPr>
            <a:spLocks noGrp="1"/>
          </p:cNvSpPr>
          <p:nvPr>
            <p:ph type="pic" sz="quarter" idx="31" hasCustomPrompt="1"/>
          </p:nvPr>
        </p:nvSpPr>
        <p:spPr>
          <a:xfrm>
            <a:off x="4417351"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14" name="TextBox 13"/>
          <p:cNvSpPr txBox="1"/>
          <p:nvPr userDrawn="1"/>
        </p:nvSpPr>
        <p:spPr>
          <a:xfrm>
            <a:off x="0" y="6882903"/>
            <a:ext cx="9156160" cy="507831"/>
          </a:xfrm>
          <a:prstGeom prst="rect">
            <a:avLst/>
          </a:prstGeom>
          <a:noFill/>
        </p:spPr>
        <p:txBody>
          <a:bodyPr wrap="square" rtlCol="0" anchor="t">
            <a:spAutoFit/>
          </a:bodyPr>
          <a:lstStyle/>
          <a:p>
            <a:pPr fontAlgn="auto">
              <a:spcBef>
                <a:spcPts val="0"/>
              </a:spcBef>
              <a:spcAft>
                <a:spcPts val="0"/>
              </a:spcAft>
            </a:pPr>
            <a:r>
              <a:rPr lang="en-US" sz="900" dirty="0" smtClean="0">
                <a:solidFill>
                  <a:srgbClr val="98A8BC">
                    <a:lumMod val="50000"/>
                  </a:srgbClr>
                </a:solidFill>
                <a:latin typeface="Arial"/>
                <a:ea typeface="+mn-ea"/>
              </a:rPr>
              <a:t>Insert the applicable UL Social Media Icons and link them to the target webpages.</a:t>
            </a:r>
          </a:p>
          <a:p>
            <a:pPr fontAlgn="auto">
              <a:spcBef>
                <a:spcPts val="0"/>
              </a:spcBef>
              <a:spcAft>
                <a:spcPts val="0"/>
              </a:spcAft>
            </a:pPr>
            <a:r>
              <a:rPr lang="en-US" sz="900" b="1" dirty="0" smtClean="0">
                <a:solidFill>
                  <a:srgbClr val="98A8BC">
                    <a:lumMod val="50000"/>
                  </a:srgbClr>
                </a:solidFill>
                <a:latin typeface="Arial"/>
                <a:ea typeface="+mn-ea"/>
              </a:rPr>
              <a:t>PC: </a:t>
            </a:r>
            <a:r>
              <a:rPr lang="en-US" sz="900" dirty="0" smtClean="0">
                <a:solidFill>
                  <a:srgbClr val="98A8BC">
                    <a:lumMod val="50000"/>
                  </a:srgbClr>
                </a:solidFill>
                <a:latin typeface="Arial"/>
                <a:ea typeface="+mn-ea"/>
              </a:rPr>
              <a:t>TBD</a:t>
            </a:r>
          </a:p>
          <a:p>
            <a:pPr fontAlgn="auto">
              <a:spcBef>
                <a:spcPts val="0"/>
              </a:spcBef>
              <a:spcAft>
                <a:spcPts val="0"/>
              </a:spcAft>
            </a:pPr>
            <a:r>
              <a:rPr lang="en-US" sz="900" b="1" dirty="0" smtClean="0">
                <a:solidFill>
                  <a:srgbClr val="98A8BC">
                    <a:lumMod val="50000"/>
                  </a:srgbClr>
                </a:solidFill>
                <a:latin typeface="Arial"/>
                <a:ea typeface="+mn-ea"/>
              </a:rPr>
              <a:t>Mac: </a:t>
            </a:r>
            <a:r>
              <a:rPr lang="en-US" sz="900" dirty="0" smtClean="0">
                <a:solidFill>
                  <a:srgbClr val="98A8BC">
                    <a:lumMod val="50000"/>
                  </a:srgbClr>
                </a:solidFill>
                <a:latin typeface="Arial"/>
                <a:ea typeface="+mn-ea"/>
              </a:rPr>
              <a:t>Select Icon—Insert—Hyperlink—Webpage—Insert URL </a:t>
            </a:r>
            <a:endParaRPr lang="en-US" sz="900" dirty="0">
              <a:solidFill>
                <a:srgbClr val="98A8BC">
                  <a:lumMod val="50000"/>
                </a:srgbClr>
              </a:solidFill>
              <a:latin typeface="Arial"/>
              <a:ea typeface="+mn-ea"/>
            </a:endParaRPr>
          </a:p>
        </p:txBody>
      </p:sp>
      <p:pic>
        <p:nvPicPr>
          <p:cNvPr id="15" name="Picture 14" descr="UL-Logo-Red.emf"/>
          <p:cNvPicPr>
            <a:picLocks noChangeAspect="1"/>
          </p:cNvPicPr>
          <p:nvPr userDrawn="1"/>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3" name="Footer Placeholder 2"/>
          <p:cNvSpPr>
            <a:spLocks noGrp="1"/>
          </p:cNvSpPr>
          <p:nvPr>
            <p:ph type="ftr" sz="quarter" idx="32"/>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33"/>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9713026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a:prstGeom prst="rect">
            <a:avLst/>
          </a:prstGeo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544158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7995723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6F069B0D-E375-4564-A47B-095C06C0B614}" type="slidenum">
              <a:rPr lang="en-US"/>
              <a:pPr>
                <a:defRPr/>
              </a:pPr>
              <a:t>‹#›</a:t>
            </a:fld>
            <a:endParaRPr lang="en-US"/>
          </a:p>
        </p:txBody>
      </p:sp>
    </p:spTree>
    <p:extLst>
      <p:ext uri="{BB962C8B-B14F-4D97-AF65-F5344CB8AC3E}">
        <p14:creationId xmlns:p14="http://schemas.microsoft.com/office/powerpoint/2010/main" val="8305829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Slide Red">
    <p:bg>
      <p:bgPr>
        <a:solidFill>
          <a:schemeClr val="accent2"/>
        </a:solidFill>
        <a:effectLst/>
      </p:bgPr>
    </p:bg>
    <p:spTree>
      <p:nvGrpSpPr>
        <p:cNvPr id="1" name=""/>
        <p:cNvGrpSpPr/>
        <p:nvPr/>
      </p:nvGrpSpPr>
      <p:grpSpPr>
        <a:xfrm>
          <a:off x="0" y="0"/>
          <a:ext cx="0" cy="0"/>
          <a:chOff x="0" y="0"/>
          <a:chExt cx="0" cy="0"/>
        </a:xfrm>
      </p:grpSpPr>
      <p:pic>
        <p:nvPicPr>
          <p:cNvPr id="3"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2413" y="482600"/>
            <a:ext cx="81438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6099935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Slide White">
    <p:spTree>
      <p:nvGrpSpPr>
        <p:cNvPr id="1" name=""/>
        <p:cNvGrpSpPr/>
        <p:nvPr/>
      </p:nvGrpSpPr>
      <p:grpSpPr>
        <a:xfrm>
          <a:off x="0" y="0"/>
          <a:ext cx="0" cy="0"/>
          <a:chOff x="0" y="0"/>
          <a:chExt cx="0" cy="0"/>
        </a:xfrm>
      </p:grpSpPr>
      <p:pic>
        <p:nvPicPr>
          <p:cNvPr id="3"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72413" y="488950"/>
            <a:ext cx="814387"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340664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DO NOT USE 1">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395" y="1628775"/>
            <a:ext cx="4016429" cy="4356135"/>
          </a:xfrm>
        </p:spPr>
        <p:txBody>
          <a:bodyPr/>
          <a:lstStyle>
            <a:lvl1pPr marL="363538" indent="-363538">
              <a:defRPr sz="2400"/>
            </a:lvl1pPr>
            <a:lvl2pPr marL="538163" indent="-174625">
              <a:defRPr/>
            </a:lvl2pPr>
            <a:lvl3pPr marL="712788" indent="-174625">
              <a:defRPr/>
            </a:lvl3pPr>
            <a:lvl4pPr marL="904875" indent="-192088">
              <a:defRPr/>
            </a:lvl4pPr>
            <a:lvl5pPr marL="1076325" indent="-174625">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922954" y="1628775"/>
            <a:ext cx="4030606" cy="4356135"/>
          </a:xfrm>
        </p:spPr>
        <p:txBody>
          <a:bodyPr/>
          <a:lstStyle>
            <a:lvl1pPr marL="363538" indent="-363538">
              <a:defRPr sz="2400"/>
            </a:lvl1pPr>
            <a:lvl2pPr marL="538163" indent="-174625">
              <a:defRPr/>
            </a:lvl2pPr>
            <a:lvl3pPr marL="712788" indent="-174625">
              <a:defRPr/>
            </a:lvl3pPr>
            <a:lvl4pPr marL="904875" indent="-192088">
              <a:defRPr/>
            </a:lvl4pPr>
            <a:lvl5pPr marL="1076325" indent="-174625">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05640985"/>
      </p:ext>
    </p:extLst>
  </p:cSld>
  <p:clrMapOvr>
    <a:masterClrMapping/>
  </p:clrMapOvr>
  <p:transition advClick="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6575" y="80963"/>
            <a:ext cx="8229600" cy="1079500"/>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305978187"/>
      </p:ext>
    </p:extLst>
  </p:cSld>
  <p:clrMapOvr>
    <a:masterClrMapping/>
  </p:clrMapOvr>
  <p:transition advClick="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Rectangle 119"/>
          <p:cNvSpPr>
            <a:spLocks noChangeArrowheads="1"/>
          </p:cNvSpPr>
          <p:nvPr userDrawn="1"/>
        </p:nvSpPr>
        <p:spPr bwMode="white">
          <a:xfrm>
            <a:off x="8807450" y="179388"/>
            <a:ext cx="141288"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ea typeface="Geneva"/>
                <a:cs typeface="Geneva"/>
              </a:defRPr>
            </a:lvl1pPr>
            <a:lvl2pPr marL="742950" indent="-285750">
              <a:defRPr>
                <a:solidFill>
                  <a:schemeClr val="tx1"/>
                </a:solidFill>
                <a:latin typeface="Arial" pitchFamily="34" charset="0"/>
                <a:ea typeface="Geneva"/>
                <a:cs typeface="Geneva"/>
              </a:defRPr>
            </a:lvl2pPr>
            <a:lvl3pPr marL="1143000" indent="-228600">
              <a:defRPr>
                <a:solidFill>
                  <a:schemeClr val="tx1"/>
                </a:solidFill>
                <a:latin typeface="Arial" pitchFamily="34" charset="0"/>
                <a:ea typeface="Geneva"/>
                <a:cs typeface="Geneva"/>
              </a:defRPr>
            </a:lvl3pPr>
            <a:lvl4pPr marL="1600200" indent="-228600">
              <a:defRPr>
                <a:solidFill>
                  <a:schemeClr val="tx1"/>
                </a:solidFill>
                <a:latin typeface="Arial" pitchFamily="34" charset="0"/>
                <a:ea typeface="Geneva"/>
                <a:cs typeface="Geneva"/>
              </a:defRPr>
            </a:lvl4pPr>
            <a:lvl5pPr marL="2057400" indent="-228600">
              <a:defRPr>
                <a:solidFill>
                  <a:schemeClr val="tx1"/>
                </a:solidFill>
                <a:latin typeface="Arial" pitchFamily="34" charset="0"/>
                <a:ea typeface="Geneva"/>
                <a:cs typeface="Geneva"/>
              </a:defRPr>
            </a:lvl5pPr>
            <a:lvl6pPr marL="2514600" indent="-228600" eaLnBrk="0" fontAlgn="base" hangingPunct="0">
              <a:spcBef>
                <a:spcPct val="0"/>
              </a:spcBef>
              <a:spcAft>
                <a:spcPct val="0"/>
              </a:spcAft>
              <a:defRPr>
                <a:solidFill>
                  <a:schemeClr val="tx1"/>
                </a:solidFill>
                <a:latin typeface="Arial" pitchFamily="34" charset="0"/>
                <a:ea typeface="Geneva"/>
                <a:cs typeface="Geneva"/>
              </a:defRPr>
            </a:lvl6pPr>
            <a:lvl7pPr marL="2971800" indent="-228600" eaLnBrk="0" fontAlgn="base" hangingPunct="0">
              <a:spcBef>
                <a:spcPct val="0"/>
              </a:spcBef>
              <a:spcAft>
                <a:spcPct val="0"/>
              </a:spcAft>
              <a:defRPr>
                <a:solidFill>
                  <a:schemeClr val="tx1"/>
                </a:solidFill>
                <a:latin typeface="Arial" pitchFamily="34" charset="0"/>
                <a:ea typeface="Geneva"/>
                <a:cs typeface="Geneva"/>
              </a:defRPr>
            </a:lvl7pPr>
            <a:lvl8pPr marL="3429000" indent="-228600" eaLnBrk="0" fontAlgn="base" hangingPunct="0">
              <a:spcBef>
                <a:spcPct val="0"/>
              </a:spcBef>
              <a:spcAft>
                <a:spcPct val="0"/>
              </a:spcAft>
              <a:defRPr>
                <a:solidFill>
                  <a:schemeClr val="tx1"/>
                </a:solidFill>
                <a:latin typeface="Arial" pitchFamily="34" charset="0"/>
                <a:ea typeface="Geneva"/>
                <a:cs typeface="Geneva"/>
              </a:defRPr>
            </a:lvl8pPr>
            <a:lvl9pPr marL="3886200" indent="-228600" eaLnBrk="0" fontAlgn="base" hangingPunct="0">
              <a:spcBef>
                <a:spcPct val="0"/>
              </a:spcBef>
              <a:spcAft>
                <a:spcPct val="0"/>
              </a:spcAft>
              <a:defRPr>
                <a:solidFill>
                  <a:schemeClr val="tx1"/>
                </a:solidFill>
                <a:latin typeface="Arial" pitchFamily="34" charset="0"/>
                <a:ea typeface="Geneva"/>
                <a:cs typeface="Geneva"/>
              </a:defRPr>
            </a:lvl9pPr>
          </a:lstStyle>
          <a:p>
            <a:pPr defTabSz="914400">
              <a:defRPr/>
            </a:pPr>
            <a:fld id="{5D90C6F9-DA6C-426B-8A52-222FEAC13ACB}" type="slidenum">
              <a:rPr lang="en-US" altLang="ko-KR" sz="900" smtClean="0">
                <a:solidFill>
                  <a:srgbClr val="000000"/>
                </a:solidFill>
                <a:ea typeface="MS PGothic" pitchFamily="34" charset="-128"/>
              </a:rPr>
              <a:pPr defTabSz="914400">
                <a:defRPr/>
              </a:pPr>
              <a:t>‹#›</a:t>
            </a:fld>
            <a:endParaRPr lang="en-US" altLang="ko-KR" sz="1100" dirty="0">
              <a:solidFill>
                <a:srgbClr val="FFFFFF"/>
              </a:solidFill>
              <a:ea typeface="MS PGothic" pitchFamily="34" charset="-128"/>
            </a:endParaRPr>
          </a:p>
        </p:txBody>
      </p:sp>
      <p:sp>
        <p:nvSpPr>
          <p:cNvPr id="2" name="Title 1"/>
          <p:cNvSpPr>
            <a:spLocks noGrp="1"/>
          </p:cNvSpPr>
          <p:nvPr>
            <p:ph type="title"/>
          </p:nvPr>
        </p:nvSpPr>
        <p:spPr>
          <a:xfrm>
            <a:off x="0" y="1347758"/>
            <a:ext cx="9144000" cy="4818092"/>
          </a:xfrm>
          <a:gradFill flip="none" rotWithShape="1">
            <a:gsLst>
              <a:gs pos="0">
                <a:schemeClr val="accent1"/>
              </a:gs>
              <a:gs pos="100000">
                <a:schemeClr val="tx1"/>
              </a:gs>
            </a:gsLst>
            <a:path path="rect">
              <a:fillToRect l="50000" t="50000" r="50000" b="50000"/>
            </a:path>
            <a:tileRect/>
          </a:gradFill>
        </p:spPr>
        <p:txBody>
          <a:bodyPr anchor="ctr"/>
          <a:lstStyle>
            <a:lvl1pPr algn="ctr">
              <a:defRPr b="1"/>
            </a:lvl1pPr>
          </a:lstStyle>
          <a:p>
            <a:r>
              <a:rPr lang="en-US" dirty="0"/>
              <a:t>Click to edit Master title style</a:t>
            </a:r>
          </a:p>
        </p:txBody>
      </p:sp>
    </p:spTree>
    <p:extLst>
      <p:ext uri="{BB962C8B-B14F-4D97-AF65-F5344CB8AC3E}">
        <p14:creationId xmlns:p14="http://schemas.microsoft.com/office/powerpoint/2010/main" val="1998329220"/>
      </p:ext>
    </p:extLst>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5" name="Rectangle 119"/>
          <p:cNvSpPr>
            <a:spLocks noChangeArrowheads="1"/>
          </p:cNvSpPr>
          <p:nvPr userDrawn="1"/>
        </p:nvSpPr>
        <p:spPr bwMode="white">
          <a:xfrm>
            <a:off x="8807450" y="179388"/>
            <a:ext cx="141288"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ea typeface="Geneva"/>
                <a:cs typeface="Geneva"/>
              </a:defRPr>
            </a:lvl1pPr>
            <a:lvl2pPr marL="742950" indent="-285750">
              <a:defRPr>
                <a:solidFill>
                  <a:schemeClr val="tx1"/>
                </a:solidFill>
                <a:latin typeface="Arial" pitchFamily="34" charset="0"/>
                <a:ea typeface="Geneva"/>
                <a:cs typeface="Geneva"/>
              </a:defRPr>
            </a:lvl2pPr>
            <a:lvl3pPr marL="1143000" indent="-228600">
              <a:defRPr>
                <a:solidFill>
                  <a:schemeClr val="tx1"/>
                </a:solidFill>
                <a:latin typeface="Arial" pitchFamily="34" charset="0"/>
                <a:ea typeface="Geneva"/>
                <a:cs typeface="Geneva"/>
              </a:defRPr>
            </a:lvl3pPr>
            <a:lvl4pPr marL="1600200" indent="-228600">
              <a:defRPr>
                <a:solidFill>
                  <a:schemeClr val="tx1"/>
                </a:solidFill>
                <a:latin typeface="Arial" pitchFamily="34" charset="0"/>
                <a:ea typeface="Geneva"/>
                <a:cs typeface="Geneva"/>
              </a:defRPr>
            </a:lvl4pPr>
            <a:lvl5pPr marL="2057400" indent="-228600">
              <a:defRPr>
                <a:solidFill>
                  <a:schemeClr val="tx1"/>
                </a:solidFill>
                <a:latin typeface="Arial" pitchFamily="34" charset="0"/>
                <a:ea typeface="Geneva"/>
                <a:cs typeface="Geneva"/>
              </a:defRPr>
            </a:lvl5pPr>
            <a:lvl6pPr marL="2514600" indent="-228600" eaLnBrk="0" fontAlgn="base" hangingPunct="0">
              <a:spcBef>
                <a:spcPct val="0"/>
              </a:spcBef>
              <a:spcAft>
                <a:spcPct val="0"/>
              </a:spcAft>
              <a:defRPr>
                <a:solidFill>
                  <a:schemeClr val="tx1"/>
                </a:solidFill>
                <a:latin typeface="Arial" pitchFamily="34" charset="0"/>
                <a:ea typeface="Geneva"/>
                <a:cs typeface="Geneva"/>
              </a:defRPr>
            </a:lvl6pPr>
            <a:lvl7pPr marL="2971800" indent="-228600" eaLnBrk="0" fontAlgn="base" hangingPunct="0">
              <a:spcBef>
                <a:spcPct val="0"/>
              </a:spcBef>
              <a:spcAft>
                <a:spcPct val="0"/>
              </a:spcAft>
              <a:defRPr>
                <a:solidFill>
                  <a:schemeClr val="tx1"/>
                </a:solidFill>
                <a:latin typeface="Arial" pitchFamily="34" charset="0"/>
                <a:ea typeface="Geneva"/>
                <a:cs typeface="Geneva"/>
              </a:defRPr>
            </a:lvl7pPr>
            <a:lvl8pPr marL="3429000" indent="-228600" eaLnBrk="0" fontAlgn="base" hangingPunct="0">
              <a:spcBef>
                <a:spcPct val="0"/>
              </a:spcBef>
              <a:spcAft>
                <a:spcPct val="0"/>
              </a:spcAft>
              <a:defRPr>
                <a:solidFill>
                  <a:schemeClr val="tx1"/>
                </a:solidFill>
                <a:latin typeface="Arial" pitchFamily="34" charset="0"/>
                <a:ea typeface="Geneva"/>
                <a:cs typeface="Geneva"/>
              </a:defRPr>
            </a:lvl8pPr>
            <a:lvl9pPr marL="3886200" indent="-228600" eaLnBrk="0" fontAlgn="base" hangingPunct="0">
              <a:spcBef>
                <a:spcPct val="0"/>
              </a:spcBef>
              <a:spcAft>
                <a:spcPct val="0"/>
              </a:spcAft>
              <a:defRPr>
                <a:solidFill>
                  <a:schemeClr val="tx1"/>
                </a:solidFill>
                <a:latin typeface="Arial" pitchFamily="34" charset="0"/>
                <a:ea typeface="Geneva"/>
                <a:cs typeface="Geneva"/>
              </a:defRPr>
            </a:lvl9pPr>
          </a:lstStyle>
          <a:p>
            <a:pPr defTabSz="914400">
              <a:defRPr/>
            </a:pPr>
            <a:fld id="{4544EA47-6E58-492A-B761-B3EEF2AD6A24}" type="slidenum">
              <a:rPr lang="en-US" altLang="ko-KR" sz="900" smtClean="0">
                <a:solidFill>
                  <a:srgbClr val="000000"/>
                </a:solidFill>
                <a:ea typeface="MS PGothic" pitchFamily="34" charset="-128"/>
              </a:rPr>
              <a:pPr defTabSz="914400">
                <a:defRPr/>
              </a:pPr>
              <a:t>‹#›</a:t>
            </a:fld>
            <a:endParaRPr lang="en-US" altLang="ko-KR" sz="1100" dirty="0">
              <a:solidFill>
                <a:srgbClr val="FFFFFF"/>
              </a:solidFill>
              <a:ea typeface="MS PGothic" pitchFamily="34" charset="-128"/>
            </a:endParaRPr>
          </a:p>
        </p:txBody>
      </p:sp>
      <p:sp>
        <p:nvSpPr>
          <p:cNvPr id="3" name="Content Placeholder 2"/>
          <p:cNvSpPr>
            <a:spLocks noGrp="1"/>
          </p:cNvSpPr>
          <p:nvPr>
            <p:ph idx="1"/>
          </p:nvPr>
        </p:nvSpPr>
        <p:spPr>
          <a:xfrm>
            <a:off x="541395" y="1628775"/>
            <a:ext cx="4016429" cy="4356135"/>
          </a:xfrm>
        </p:spPr>
        <p:txBody>
          <a:bodyPr/>
          <a:lstStyle>
            <a:lvl1pPr marL="363538" indent="-363538">
              <a:defRPr sz="2400"/>
            </a:lvl1pPr>
            <a:lvl2pPr marL="538163" indent="-174625">
              <a:defRPr/>
            </a:lvl2pPr>
            <a:lvl3pPr marL="712788" indent="-174625">
              <a:defRPr/>
            </a:lvl3pPr>
            <a:lvl4pPr marL="904875" indent="-192088">
              <a:defRPr/>
            </a:lvl4pPr>
            <a:lvl5pPr marL="1076325" indent="-174625">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922954" y="1628775"/>
            <a:ext cx="4030606" cy="4356135"/>
          </a:xfrm>
        </p:spPr>
        <p:txBody>
          <a:bodyPr/>
          <a:lstStyle>
            <a:lvl1pPr marL="363538" indent="-363538">
              <a:defRPr sz="2400"/>
            </a:lvl1pPr>
            <a:lvl2pPr marL="538163" indent="-174625">
              <a:defRPr/>
            </a:lvl2pPr>
            <a:lvl3pPr marL="712788" indent="-174625">
              <a:defRPr/>
            </a:lvl3pPr>
            <a:lvl4pPr marL="904875" indent="-192088">
              <a:defRPr/>
            </a:lvl4pPr>
            <a:lvl5pPr marL="1076325" indent="-174625">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4047749329"/>
      </p:ext>
    </p:extLst>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Section Divider (Red)">
    <p:spTree>
      <p:nvGrpSpPr>
        <p:cNvPr id="1" name=""/>
        <p:cNvGrpSpPr/>
        <p:nvPr/>
      </p:nvGrpSpPr>
      <p:grpSpPr>
        <a:xfrm>
          <a:off x="0" y="0"/>
          <a:ext cx="0" cy="0"/>
          <a:chOff x="0" y="0"/>
          <a:chExt cx="0" cy="0"/>
        </a:xfrm>
      </p:grpSpPr>
      <p:sp>
        <p:nvSpPr>
          <p:cNvPr id="9" name="Rectangle 8"/>
          <p:cNvSpPr/>
          <p:nvPr userDrawn="1"/>
        </p:nvSpPr>
        <p:spPr>
          <a:xfrm>
            <a:off x="6858000" y="0"/>
            <a:ext cx="2286000" cy="6858000"/>
          </a:xfrm>
          <a:prstGeom prst="rect">
            <a:avLst/>
          </a:prstGeom>
          <a:solidFill>
            <a:srgbClr val="B0172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auto">
              <a:spcBef>
                <a:spcPts val="0"/>
              </a:spcBef>
              <a:spcAft>
                <a:spcPts val="0"/>
              </a:spcAft>
            </a:pPr>
            <a:endParaRPr lang="en-US" dirty="0">
              <a:solidFill>
                <a:prstClr val="white"/>
              </a:solidFill>
            </a:endParaRPr>
          </a:p>
        </p:txBody>
      </p:sp>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title </a:t>
            </a:r>
            <a:r>
              <a:rPr lang="en-US" dirty="0" err="1" smtClean="0"/>
              <a:t>arial</a:t>
            </a:r>
            <a:r>
              <a:rPr lang="en-US" dirty="0" smtClean="0"/>
              <a:t> bold 28pt red caps </a:t>
            </a:r>
            <a:r>
              <a:rPr lang="en-US" dirty="0" err="1" smtClean="0"/>
              <a:t>vert</a:t>
            </a:r>
            <a:r>
              <a:rPr lang="en-US" dirty="0" smtClean="0"/>
              <a:t> centered</a:t>
            </a:r>
          </a:p>
        </p:txBody>
      </p:sp>
      <p:pic>
        <p:nvPicPr>
          <p:cNvPr id="8" name="Picture 7"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pPr defTabSz="914400" fontAlgn="auto">
              <a:spcBef>
                <a:spcPts val="0"/>
              </a:spcBef>
              <a:spcAft>
                <a:spcPts val="0"/>
              </a:spcAft>
            </a:pPr>
            <a:r>
              <a:rPr lang="en-US" smtClean="0">
                <a:solidFill>
                  <a:srgbClr val="7F7F7F"/>
                </a:solidFill>
                <a:latin typeface="Arial"/>
                <a:ea typeface="Open Sans" charset="0"/>
                <a:cs typeface="Arial"/>
              </a:rPr>
              <a:t>UL and the UL logo are trademarks of UL LLC © 2017. Proprietary &amp; Confidential.</a:t>
            </a:r>
            <a:endParaRPr lang="en-US" dirty="0" smtClean="0">
              <a:solidFill>
                <a:srgbClr val="7F7F7F"/>
              </a:solidFill>
              <a:latin typeface="Arial"/>
              <a:ea typeface="Open Sans" charset="0"/>
              <a:cs typeface="Arial"/>
            </a:endParaRPr>
          </a:p>
        </p:txBody>
      </p:sp>
      <p:sp>
        <p:nvSpPr>
          <p:cNvPr id="5" name="Slide Number Placeholder 4"/>
          <p:cNvSpPr>
            <a:spLocks noGrp="1"/>
          </p:cNvSpPr>
          <p:nvPr>
            <p:ph type="sldNum" sz="quarter" idx="17"/>
          </p:nvPr>
        </p:nvSpPr>
        <p:spPr/>
        <p:txBody>
          <a:bodyPr/>
          <a:lstStyle>
            <a:lvl1pPr>
              <a:defRPr>
                <a:solidFill>
                  <a:schemeClr val="bg1"/>
                </a:solidFill>
              </a:defRPr>
            </a:lvl1pPr>
          </a:lstStyle>
          <a:p>
            <a:fld id="{EE8C14DB-7D4C-EA4C-A4E5-7900645C36C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9042917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9152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3D50BDD1-E534-46F3-B6A1-26F486898980}" type="slidenum">
              <a:rPr lang="en-US"/>
              <a:pPr>
                <a:defRPr/>
              </a:pPr>
              <a:t>‹#›</a:t>
            </a:fld>
            <a:endParaRPr lang="en-US"/>
          </a:p>
        </p:txBody>
      </p:sp>
    </p:spTree>
    <p:extLst>
      <p:ext uri="{BB962C8B-B14F-4D97-AF65-F5344CB8AC3E}">
        <p14:creationId xmlns:p14="http://schemas.microsoft.com/office/powerpoint/2010/main" val="206567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charset="0"/>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455514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B49F083B-3878-4882-B5C3-06398C44D72F}" type="slidenum">
              <a:rPr lang="en-US"/>
              <a:pPr>
                <a:defRPr/>
              </a:pPr>
              <a:t>‹#›</a:t>
            </a:fld>
            <a:endParaRPr lang="en-US"/>
          </a:p>
        </p:txBody>
      </p:sp>
    </p:spTree>
    <p:extLst>
      <p:ext uri="{BB962C8B-B14F-4D97-AF65-F5344CB8AC3E}">
        <p14:creationId xmlns:p14="http://schemas.microsoft.com/office/powerpoint/2010/main" val="350001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2CE827D1-0DC7-4E80-908E-409F3F40B59F}" type="slidenum">
              <a:rPr lang="en-US"/>
              <a:pPr>
                <a:defRPr/>
              </a:pPr>
              <a:t>‹#›</a:t>
            </a:fld>
            <a:endParaRPr lang="en-US"/>
          </a:p>
        </p:txBody>
      </p:sp>
    </p:spTree>
    <p:extLst>
      <p:ext uri="{BB962C8B-B14F-4D97-AF65-F5344CB8AC3E}">
        <p14:creationId xmlns:p14="http://schemas.microsoft.com/office/powerpoint/2010/main" val="344635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9D724145-2F0A-4415-94BB-556646AC148E}" type="slidenum">
              <a:rPr lang="en-US"/>
              <a:pPr>
                <a:defRPr/>
              </a:pPr>
              <a:t>‹#›</a:t>
            </a:fld>
            <a:endParaRPr lang="en-US"/>
          </a:p>
        </p:txBody>
      </p:sp>
    </p:spTree>
    <p:extLst>
      <p:ext uri="{BB962C8B-B14F-4D97-AF65-F5344CB8AC3E}">
        <p14:creationId xmlns:p14="http://schemas.microsoft.com/office/powerpoint/2010/main" val="176946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A23AF9AE-B4CC-4894-9945-93C4A566EC2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6" r:id="rId11"/>
    <p:sldLayoutId id="2147484047" r:id="rId12"/>
    <p:sldLayoutId id="2147484048" r:id="rId13"/>
    <p:sldLayoutId id="2147484049" r:id="rId14"/>
    <p:sldLayoutId id="2147484050" r:id="rId15"/>
    <p:sldLayoutId id="2147484051" r:id="rId16"/>
    <p:sldLayoutId id="2147484053" r:id="rId17"/>
    <p:sldLayoutId id="2147484054" r:id="rId18"/>
    <p:sldLayoutId id="2147484055" r:id="rId19"/>
    <p:sldLayoutId id="2147484056" r:id="rId20"/>
    <p:sldLayoutId id="2147484057" r:id="rId21"/>
    <p:sldLayoutId id="2147484058" r:id="rId22"/>
    <p:sldLayoutId id="2147484059" r:id="rId23"/>
    <p:sldLayoutId id="2147484060" r:id="rId24"/>
    <p:sldLayoutId id="2147484061" r:id="rId25"/>
    <p:sldLayoutId id="2147484062" r:id="rId26"/>
    <p:sldLayoutId id="2147484063" r:id="rId27"/>
    <p:sldLayoutId id="2147484064" r:id="rId28"/>
    <p:sldLayoutId id="2147484065" r:id="rId29"/>
    <p:sldLayoutId id="2147484066" r:id="rId30"/>
    <p:sldLayoutId id="2147484067" r:id="rId31"/>
    <p:sldLayoutId id="2147484068" r:id="rId32"/>
    <p:sldLayoutId id="2147484069" r:id="rId33"/>
    <p:sldLayoutId id="2147484070" r:id="rId34"/>
    <p:sldLayoutId id="2147484071" r:id="rId35"/>
    <p:sldLayoutId id="2147484072" r:id="rId36"/>
    <p:sldLayoutId id="2147484073" r:id="rId37"/>
    <p:sldLayoutId id="2147484117" r:id="rId38"/>
    <p:sldLayoutId id="2147484085" r:id="rId39"/>
    <p:sldLayoutId id="2147484098" r:id="rId40"/>
    <p:sldLayoutId id="2147484099" r:id="rId41"/>
    <p:sldLayoutId id="2147484100" r:id="rId42"/>
    <p:sldLayoutId id="2147484101" r:id="rId43"/>
    <p:sldLayoutId id="2147484102" r:id="rId44"/>
    <p:sldLayoutId id="2147484103" r:id="rId45"/>
    <p:sldLayoutId id="2147484105" r:id="rId46"/>
    <p:sldLayoutId id="2147484119" r:id="rId47"/>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572000" cy="411162"/>
          </a:xfrm>
        </p:spPr>
        <p:txBody>
          <a:bodyPr>
            <a:normAutofit fontScale="90000"/>
          </a:bodyPr>
          <a:lstStyle/>
          <a:p>
            <a:r>
              <a:rPr lang="en-US" sz="2800"/>
              <a:t>Observation CAR # 173917625</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A652080E-B67B-45BB-B508-53A363989023}" type="slidenum">
              <a:rPr lang="en-US" smtClean="0"/>
              <a:t>1</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8" y="762000"/>
            <a:ext cx="6867525" cy="5538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3553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572000" cy="411162"/>
          </a:xfrm>
        </p:spPr>
        <p:txBody>
          <a:bodyPr>
            <a:normAutofit fontScale="90000"/>
          </a:bodyPr>
          <a:lstStyle/>
          <a:p>
            <a:r>
              <a:rPr lang="en-US" sz="2800"/>
              <a:t>Observation CAR # 173917625</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A652080E-B67B-45BB-B508-53A363989023}" type="slidenum">
              <a:rPr lang="en-US" smtClean="0"/>
              <a:t>2</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914400"/>
            <a:ext cx="6838950" cy="554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554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vert="horz" lIns="91440" tIns="45720" rIns="91440" bIns="45720" rtlCol="0" anchor="t">
            <a:noAutofit/>
          </a:bodyPr>
          <a:lstStyle/>
          <a:p>
            <a:pPr marL="0" indent="0">
              <a:buNone/>
            </a:pPr>
            <a:endParaRPr lang="en-US" sz="2000"/>
          </a:p>
          <a:p>
            <a:pPr marL="0" indent="0">
              <a:buNone/>
            </a:pPr>
            <a:r>
              <a:rPr lang="en-US" sz="2000" b="1"/>
              <a:t>Explain how/If the analysis supports the root cause statement  </a:t>
            </a:r>
            <a:endParaRPr lang="en-US" b="1"/>
          </a:p>
          <a:p>
            <a:pPr marL="0" indent="0">
              <a:buNone/>
            </a:pPr>
            <a:endParaRPr lang="en-US" sz="2000"/>
          </a:p>
          <a:p>
            <a:r>
              <a:rPr lang="en-US" sz="1600">
                <a:latin typeface="Times New Roman"/>
                <a:cs typeface="Times New Roman"/>
              </a:rPr>
              <a:t>(</a:t>
            </a:r>
            <a:r>
              <a:rPr lang="en-US" sz="1600">
                <a:solidFill>
                  <a:srgbClr val="1F497D"/>
                </a:solidFill>
                <a:latin typeface="Times New Roman"/>
                <a:cs typeface="Times New Roman"/>
              </a:rPr>
              <a:t>CR</a:t>
            </a:r>
            <a:r>
              <a:rPr lang="en-US" sz="1600">
                <a:latin typeface="Times New Roman"/>
                <a:cs typeface="Times New Roman"/>
              </a:rPr>
              <a:t>) </a:t>
            </a:r>
            <a:r>
              <a:rPr lang="en-US" sz="1600" b="1">
                <a:latin typeface="Times New Roman"/>
                <a:cs typeface="Times New Roman"/>
              </a:rPr>
              <a:t>There is NO Root Cause Statement for this CAR</a:t>
            </a:r>
            <a:r>
              <a:rPr lang="en-US" sz="1600">
                <a:latin typeface="Times New Roman"/>
                <a:cs typeface="Times New Roman"/>
              </a:rPr>
              <a:t>.  It states </a:t>
            </a:r>
            <a:r>
              <a:rPr lang="en-US" sz="1600" b="1">
                <a:latin typeface="Times New Roman"/>
                <a:cs typeface="Times New Roman"/>
              </a:rPr>
              <a:t>“Not required”</a:t>
            </a:r>
            <a:r>
              <a:rPr lang="en-US" sz="1600">
                <a:latin typeface="Times New Roman"/>
                <a:cs typeface="Times New Roman"/>
              </a:rPr>
              <a:t>.  </a:t>
            </a:r>
          </a:p>
          <a:p>
            <a:endParaRPr lang="en-US" sz="1600">
              <a:latin typeface="Times New Roman"/>
              <a:cs typeface="Times New Roman"/>
            </a:endParaRPr>
          </a:p>
          <a:p>
            <a:pPr lvl="1"/>
            <a:r>
              <a:rPr lang="en-US" sz="1400">
                <a:latin typeface="Times New Roman"/>
                <a:cs typeface="Times New Roman"/>
              </a:rPr>
              <a:t>FAQ 37 states - Observation CARs require that all sections of the CAR are completed including analysis, root cause statement, scope of nonconformance, corrective action plan and milestones.  Based on the Analysis documented in this CAR a Root Cause may not be able to be clearly defined.</a:t>
            </a:r>
            <a:endParaRPr lang="en-US" sz="1400"/>
          </a:p>
          <a:p>
            <a:endParaRPr lang="en-US" sz="200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A652080E-B67B-45BB-B508-53A363989023}" type="slidenum">
              <a:rPr lang="en-US" smtClean="0"/>
              <a:t>3</a:t>
            </a:fld>
            <a:endParaRPr lang="en-US"/>
          </a:p>
        </p:txBody>
      </p:sp>
      <p:sp>
        <p:nvSpPr>
          <p:cNvPr id="6" name="Title 1"/>
          <p:cNvSpPr txBox="1">
            <a:spLocks/>
          </p:cNvSpPr>
          <p:nvPr/>
        </p:nvSpPr>
        <p:spPr>
          <a:xfrm>
            <a:off x="457200" y="274638"/>
            <a:ext cx="8204790" cy="41116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a:solidFill>
                  <a:srgbClr val="C00000"/>
                </a:solidFill>
              </a:rPr>
              <a:t>Observation CAR # 173917625</a:t>
            </a:r>
          </a:p>
        </p:txBody>
      </p:sp>
    </p:spTree>
    <p:extLst>
      <p:ext uri="{BB962C8B-B14F-4D97-AF65-F5344CB8AC3E}">
        <p14:creationId xmlns:p14="http://schemas.microsoft.com/office/powerpoint/2010/main" val="1795970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7275"/>
            <a:ext cx="8229600" cy="5562600"/>
          </a:xfrm>
        </p:spPr>
        <p:txBody>
          <a:bodyPr vert="horz" lIns="91440" tIns="45720" rIns="91440" bIns="45720" rtlCol="0" anchor="t">
            <a:noAutofit/>
          </a:bodyPr>
          <a:lstStyle/>
          <a:p>
            <a:pPr marL="0" indent="0">
              <a:buNone/>
            </a:pPr>
            <a:r>
              <a:rPr lang="en-US" sz="2000" b="1"/>
              <a:t>Explain why/If the evidence in the milestones was sufficient to confirm that the nonconformity was eliminated</a:t>
            </a:r>
          </a:p>
          <a:p>
            <a:pPr marL="0" indent="0">
              <a:buNone/>
            </a:pPr>
            <a:endParaRPr lang="en-US" sz="2000">
              <a:latin typeface="Calibri"/>
              <a:cs typeface="Times New Roman"/>
            </a:endParaRPr>
          </a:p>
          <a:p>
            <a:r>
              <a:rPr lang="en-US" sz="1600">
                <a:latin typeface="Times New Roman"/>
                <a:cs typeface="Times New Roman"/>
              </a:rPr>
              <a:t>(</a:t>
            </a:r>
            <a:r>
              <a:rPr lang="en-US" sz="1600">
                <a:solidFill>
                  <a:srgbClr val="1F497D"/>
                </a:solidFill>
                <a:latin typeface="Times New Roman"/>
                <a:cs typeface="Times New Roman"/>
              </a:rPr>
              <a:t>CR</a:t>
            </a:r>
            <a:r>
              <a:rPr lang="en-US" sz="1600">
                <a:latin typeface="Times New Roman"/>
                <a:cs typeface="Times New Roman"/>
              </a:rPr>
              <a:t>) </a:t>
            </a:r>
            <a:r>
              <a:rPr lang="en-US" sz="1600" b="1" u="sng">
                <a:latin typeface="Times New Roman"/>
                <a:cs typeface="Times New Roman"/>
              </a:rPr>
              <a:t>My determination is inconclusive</a:t>
            </a:r>
            <a:r>
              <a:rPr lang="en-US" sz="1600" b="1">
                <a:latin typeface="Times New Roman"/>
                <a:cs typeface="Times New Roman"/>
              </a:rPr>
              <a:t>,</a:t>
            </a:r>
            <a:r>
              <a:rPr lang="en-US" sz="1600">
                <a:latin typeface="Times New Roman"/>
                <a:cs typeface="Times New Roman"/>
              </a:rPr>
              <a:t> but the evidence in these milestones seem to be sufficient to confirm that the nonconformity was eliminated.  However, there was </a:t>
            </a:r>
            <a:r>
              <a:rPr lang="en-US" sz="1600" b="1">
                <a:latin typeface="Times New Roman"/>
                <a:cs typeface="Times New Roman"/>
              </a:rPr>
              <a:t>NO Root Cause</a:t>
            </a:r>
            <a:r>
              <a:rPr lang="en-US" sz="1600">
                <a:latin typeface="Times New Roman"/>
                <a:cs typeface="Times New Roman"/>
              </a:rPr>
              <a:t> listed and the evidence in the milestones seem to address the issues determined by the Analysis.   </a:t>
            </a:r>
          </a:p>
          <a:p>
            <a:pPr marL="0" indent="0">
              <a:buNone/>
            </a:pPr>
            <a:endParaRPr lang="en-US" sz="1600">
              <a:latin typeface="Times New Roman"/>
              <a:cs typeface="Times New Roman"/>
            </a:endParaRPr>
          </a:p>
          <a:p>
            <a:pPr lvl="1"/>
            <a:r>
              <a:rPr lang="en-US" sz="1400">
                <a:latin typeface="Times New Roman"/>
                <a:cs typeface="Times New Roman"/>
              </a:rPr>
              <a:t>However, either this CAR should have been determined to be a </a:t>
            </a:r>
            <a:r>
              <a:rPr lang="en-US" sz="1400" b="1">
                <a:latin typeface="Times New Roman"/>
                <a:cs typeface="Times New Roman"/>
              </a:rPr>
              <a:t>FINDING</a:t>
            </a:r>
            <a:r>
              <a:rPr lang="en-US" sz="1400">
                <a:latin typeface="Times New Roman"/>
                <a:cs typeface="Times New Roman"/>
              </a:rPr>
              <a:t> or the Corrective Actions in this CAR are a symptom of waste –overproduction based on the following:</a:t>
            </a:r>
          </a:p>
          <a:p>
            <a:pPr lvl="1"/>
            <a:r>
              <a:rPr lang="en-US" sz="1400" b="1">
                <a:latin typeface="Times New Roman"/>
                <a:cs typeface="Times New Roman"/>
              </a:rPr>
              <a:t>The Analysis Milestone</a:t>
            </a:r>
            <a:r>
              <a:rPr lang="en-US" sz="1400">
                <a:latin typeface="Times New Roman"/>
                <a:cs typeface="Times New Roman"/>
              </a:rPr>
              <a:t> was not needed, the actions I this Milestone should have been listed as a part of the Analysis and noted in the Analysis portion of the CAR.</a:t>
            </a:r>
          </a:p>
          <a:p>
            <a:pPr lvl="1"/>
            <a:r>
              <a:rPr lang="en-US" sz="1400">
                <a:latin typeface="Times New Roman"/>
                <a:cs typeface="Times New Roman"/>
              </a:rPr>
              <a:t>The Implementation Evidence for the </a:t>
            </a:r>
            <a:r>
              <a:rPr lang="en-US" sz="1400" b="1">
                <a:latin typeface="Times New Roman"/>
                <a:cs typeface="Times New Roman"/>
              </a:rPr>
              <a:t>Analysis Milestone</a:t>
            </a:r>
            <a:r>
              <a:rPr lang="en-US" sz="1400">
                <a:latin typeface="Times New Roman"/>
                <a:cs typeface="Times New Roman"/>
              </a:rPr>
              <a:t> did not include any records or evidence of actions</a:t>
            </a:r>
          </a:p>
          <a:p>
            <a:pPr lvl="1"/>
            <a:r>
              <a:rPr lang="en-US" sz="1400">
                <a:latin typeface="Times New Roman"/>
                <a:cs typeface="Times New Roman"/>
              </a:rPr>
              <a:t>Both the</a:t>
            </a:r>
            <a:r>
              <a:rPr lang="en-US" sz="1400" b="1">
                <a:latin typeface="Times New Roman"/>
                <a:cs typeface="Times New Roman"/>
              </a:rPr>
              <a:t> Revised SOP, if needed </a:t>
            </a:r>
            <a:r>
              <a:rPr lang="en-US" sz="1400">
                <a:latin typeface="Times New Roman"/>
                <a:cs typeface="Times New Roman"/>
              </a:rPr>
              <a:t>and the</a:t>
            </a:r>
            <a:r>
              <a:rPr lang="en-US" sz="1400" b="1">
                <a:latin typeface="Times New Roman"/>
                <a:cs typeface="Times New Roman"/>
              </a:rPr>
              <a:t> Perform Software validation</a:t>
            </a:r>
            <a:r>
              <a:rPr lang="en-US" sz="1400">
                <a:latin typeface="Times New Roman"/>
                <a:cs typeface="Times New Roman"/>
              </a:rPr>
              <a:t> </a:t>
            </a:r>
            <a:r>
              <a:rPr lang="en-US" sz="1400" b="1">
                <a:latin typeface="Times New Roman"/>
                <a:cs typeface="Times New Roman"/>
              </a:rPr>
              <a:t>Milestones</a:t>
            </a:r>
            <a:r>
              <a:rPr lang="en-US" sz="1400">
                <a:latin typeface="Times New Roman"/>
                <a:cs typeface="Times New Roman"/>
              </a:rPr>
              <a:t> could have been listed as the </a:t>
            </a:r>
            <a:r>
              <a:rPr lang="en-US" sz="1400" b="1">
                <a:latin typeface="Times New Roman"/>
                <a:cs typeface="Times New Roman"/>
              </a:rPr>
              <a:t>Correction Milestone</a:t>
            </a:r>
            <a:r>
              <a:rPr lang="en-US" sz="1400">
                <a:latin typeface="Times New Roman"/>
                <a:cs typeface="Times New Roman"/>
              </a:rPr>
              <a:t> to address the issue of non- verified Zone of Protection software for the specified UL96A and NFPA 780 testing.</a:t>
            </a:r>
          </a:p>
          <a:p>
            <a:pPr lvl="1"/>
            <a:r>
              <a:rPr lang="en-US" sz="1400">
                <a:latin typeface="Times New Roman"/>
                <a:cs typeface="Times New Roman"/>
              </a:rPr>
              <a:t>Too many non-relevant Milestones were listed per requirement for Observation CAR’s.</a:t>
            </a:r>
          </a:p>
          <a:p>
            <a:endParaRPr lang="en-US" sz="200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A652080E-B67B-45BB-B508-53A363989023}" type="slidenum">
              <a:rPr lang="en-US" smtClean="0"/>
              <a:t>4</a:t>
            </a:fld>
            <a:endParaRPr lang="en-US"/>
          </a:p>
        </p:txBody>
      </p:sp>
      <p:sp>
        <p:nvSpPr>
          <p:cNvPr id="2" name="Title 1">
            <a:extLst>
              <a:ext uri="{FF2B5EF4-FFF2-40B4-BE49-F238E27FC236}">
                <a16:creationId xmlns:a16="http://schemas.microsoft.com/office/drawing/2014/main" xmlns="" id="{D9C69D32-84E4-4867-ADC5-378EF665DB77}"/>
              </a:ext>
            </a:extLst>
          </p:cNvPr>
          <p:cNvSpPr txBox="1">
            <a:spLocks/>
          </p:cNvSpPr>
          <p:nvPr/>
        </p:nvSpPr>
        <p:spPr>
          <a:xfrm>
            <a:off x="457200" y="274638"/>
            <a:ext cx="8204790" cy="41116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a:solidFill>
                  <a:srgbClr val="C00000"/>
                </a:solidFill>
              </a:rPr>
              <a:t>Observation CAR # 173917625 cont.</a:t>
            </a:r>
          </a:p>
        </p:txBody>
      </p:sp>
    </p:spTree>
    <p:extLst>
      <p:ext uri="{BB962C8B-B14F-4D97-AF65-F5344CB8AC3E}">
        <p14:creationId xmlns:p14="http://schemas.microsoft.com/office/powerpoint/2010/main" val="2309817189"/>
      </p:ext>
    </p:extLst>
  </p:cSld>
  <p:clrMapOvr>
    <a:masterClrMapping/>
  </p:clrMapOvr>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3907</TotalTime>
  <Words>53</Words>
  <Application>Microsoft Office PowerPoint</Application>
  <PresentationFormat>On-screen Show (4:3)</PresentationFormat>
  <Paragraphs>23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ULTemplate</vt:lpstr>
      <vt:lpstr>Observation CAR # 173917625</vt:lpstr>
      <vt:lpstr>Observation CAR # 173917625</vt:lpstr>
      <vt:lpstr>PowerPoint Presentation</vt:lpstr>
      <vt:lpstr>PowerPoint Presentation</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Cheryl Adams</cp:lastModifiedBy>
  <cp:revision>459</cp:revision>
  <cp:lastPrinted>2016-08-15T01:54:43Z</cp:lastPrinted>
  <dcterms:created xsi:type="dcterms:W3CDTF">2010-12-21T03:48:07Z</dcterms:created>
  <dcterms:modified xsi:type="dcterms:W3CDTF">2017-12-18T20:03:20Z</dcterms:modified>
</cp:coreProperties>
</file>