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504" r:id="rId2"/>
    <p:sldId id="418" r:id="rId3"/>
    <p:sldId id="505" r:id="rId4"/>
    <p:sldId id="506" r:id="rId5"/>
    <p:sldId id="451" r:id="rId6"/>
    <p:sldId id="453" r:id="rId7"/>
    <p:sldId id="452" r:id="rId8"/>
    <p:sldId id="454" r:id="rId9"/>
    <p:sldId id="421" r:id="rId10"/>
    <p:sldId id="539" r:id="rId11"/>
    <p:sldId id="540" r:id="rId12"/>
    <p:sldId id="541" r:id="rId13"/>
    <p:sldId id="542" r:id="rId14"/>
    <p:sldId id="543" r:id="rId15"/>
    <p:sldId id="544" r:id="rId16"/>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547"/>
    <a:srgbClr val="6EC1BC"/>
    <a:srgbClr val="F18307"/>
    <a:srgbClr val="93C64E"/>
    <a:srgbClr val="FDC835"/>
    <a:srgbClr val="1B808E"/>
    <a:srgbClr val="459D2D"/>
    <a:srgbClr val="C100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8" autoAdjust="0"/>
    <p:restoredTop sz="98579" autoAdjust="0"/>
  </p:normalViewPr>
  <p:slideViewPr>
    <p:cSldViewPr snapToGrid="0" snapToObjects="1">
      <p:cViewPr>
        <p:scale>
          <a:sx n="80" d="100"/>
          <a:sy n="80" d="100"/>
        </p:scale>
        <p:origin x="-811" y="-149"/>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77"/>
    </p:cViewPr>
  </p:sorterViewPr>
  <p:notesViewPr>
    <p:cSldViewPr snapToGrid="0" snapToObjects="1">
      <p:cViewPr varScale="1">
        <p:scale>
          <a:sx n="89" d="100"/>
          <a:sy n="89" d="100"/>
        </p:scale>
        <p:origin x="-384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14F86D3C-68A8-429F-A307-2529DBFF445E}" type="datetimeFigureOut">
              <a:rPr lang="en-US"/>
              <a:pPr>
                <a:defRPr/>
              </a:pPr>
              <a:t>12/18/2017</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D6F2EC71-ED0E-49CB-8758-2EEBF7B9F366}" type="slidenum">
              <a:rPr lang="en-US"/>
              <a:pPr>
                <a:defRPr/>
              </a:pPr>
              <a:t>‹#›</a:t>
            </a:fld>
            <a:endParaRPr lang="en-US"/>
          </a:p>
        </p:txBody>
      </p:sp>
    </p:spTree>
    <p:extLst>
      <p:ext uri="{BB962C8B-B14F-4D97-AF65-F5344CB8AC3E}">
        <p14:creationId xmlns:p14="http://schemas.microsoft.com/office/powerpoint/2010/main" val="16335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pPr>
              <a:defRPr/>
            </a:pPr>
            <a:fld id="{246E0B8A-165A-46F1-B13C-9AF22A2577C3}" type="datetime1">
              <a:rPr lang="en-US"/>
              <a:pPr>
                <a:defRPr/>
              </a:pPr>
              <a:t>12/18/2017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Arial" charset="0"/>
                <a:ea typeface="ＭＳ Ｐゴシック" charset="0"/>
                <a:cs typeface="Geneva" charset="0"/>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pPr>
              <a:defRPr/>
            </a:pPr>
            <a:fld id="{DD8A2E1B-3942-4891-A6FA-E7712761618E}" type="slidenum">
              <a:rPr lang="en-US"/>
              <a:pPr>
                <a:defRPr/>
              </a:pPr>
              <a:t>‹#›</a:t>
            </a:fld>
            <a:endParaRPr lang="en-US"/>
          </a:p>
        </p:txBody>
      </p:sp>
    </p:spTree>
    <p:extLst>
      <p:ext uri="{BB962C8B-B14F-4D97-AF65-F5344CB8AC3E}">
        <p14:creationId xmlns:p14="http://schemas.microsoft.com/office/powerpoint/2010/main" val="383692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ＭＳ Ｐゴシック" charset="0"/>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how/If the nonconformity is fully addressed in the analysis</a:t>
            </a:r>
          </a:p>
          <a:p>
            <a:r>
              <a:rPr lang="en-US" sz="1000" dirty="0" smtClean="0"/>
              <a:t>•Explain how/If the analysis supports the root cause statement</a:t>
            </a:r>
          </a:p>
          <a:p>
            <a:r>
              <a:rPr lang="en-US" sz="1000" dirty="0" smtClean="0"/>
              <a:t>•Explain how/If the analysis supports the Scope of Nonconformance statement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pPr>
                <a:defRPr/>
              </a:pPr>
              <a:t>3</a:t>
            </a:fld>
            <a:endParaRPr lang="en-US"/>
          </a:p>
        </p:txBody>
      </p:sp>
    </p:spTree>
    <p:extLst>
      <p:ext uri="{BB962C8B-B14F-4D97-AF65-F5344CB8AC3E}">
        <p14:creationId xmlns:p14="http://schemas.microsoft.com/office/powerpoint/2010/main" val="352943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how/If the nonconformity is fully addressed in the analysis</a:t>
            </a:r>
          </a:p>
          <a:p>
            <a:r>
              <a:rPr lang="en-US" sz="1000" dirty="0" smtClean="0"/>
              <a:t>•Explain how/If the analysis supports the root cause statement</a:t>
            </a:r>
          </a:p>
          <a:p>
            <a:r>
              <a:rPr lang="en-US" sz="1000" dirty="0" smtClean="0"/>
              <a:t>•Explain how/If the analysis supports the Scope of Nonconformance statement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pPr>
                <a:defRPr/>
              </a:pPr>
              <a:t>4</a:t>
            </a:fld>
            <a:endParaRPr lang="en-US"/>
          </a:p>
        </p:txBody>
      </p:sp>
    </p:spTree>
    <p:extLst>
      <p:ext uri="{BB962C8B-B14F-4D97-AF65-F5344CB8AC3E}">
        <p14:creationId xmlns:p14="http://schemas.microsoft.com/office/powerpoint/2010/main" val="3529430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how/If the nonconformity is fully addressed in the analysis</a:t>
            </a:r>
          </a:p>
          <a:p>
            <a:r>
              <a:rPr lang="en-US" sz="1000" dirty="0" smtClean="0"/>
              <a:t>•Explain how/If the analysis supports the root cause statement</a:t>
            </a:r>
          </a:p>
          <a:p>
            <a:r>
              <a:rPr lang="en-US" sz="1000" dirty="0" smtClean="0"/>
              <a:t>•Explain how/If the analysis supports the Scope of Nonconformance statement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pPr>
                <a:defRPr/>
              </a:pPr>
              <a:t>5</a:t>
            </a:fld>
            <a:endParaRPr lang="en-US"/>
          </a:p>
        </p:txBody>
      </p:sp>
    </p:spTree>
    <p:extLst>
      <p:ext uri="{BB962C8B-B14F-4D97-AF65-F5344CB8AC3E}">
        <p14:creationId xmlns:p14="http://schemas.microsoft.com/office/powerpoint/2010/main" val="352943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how/If the nonconformity is fully addressed in the analysis</a:t>
            </a:r>
          </a:p>
          <a:p>
            <a:r>
              <a:rPr lang="en-US" sz="1000" dirty="0" smtClean="0"/>
              <a:t>•Explain how/If the analysis supports the root cause statement</a:t>
            </a:r>
          </a:p>
          <a:p>
            <a:r>
              <a:rPr lang="en-US" sz="1000" dirty="0" smtClean="0"/>
              <a:t>•Explain how/If the analysis supports the Scope of Nonconformance statement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pPr>
                <a:defRPr/>
              </a:pPr>
              <a:t>6</a:t>
            </a:fld>
            <a:endParaRPr lang="en-US"/>
          </a:p>
        </p:txBody>
      </p:sp>
    </p:spTree>
    <p:extLst>
      <p:ext uri="{BB962C8B-B14F-4D97-AF65-F5344CB8AC3E}">
        <p14:creationId xmlns:p14="http://schemas.microsoft.com/office/powerpoint/2010/main" val="352943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how/If the nonconformity is fully addressed in the analysis</a:t>
            </a:r>
          </a:p>
          <a:p>
            <a:r>
              <a:rPr lang="en-US" sz="1000" dirty="0" smtClean="0"/>
              <a:t>•Explain how/If the analysis supports the root cause statement</a:t>
            </a:r>
          </a:p>
          <a:p>
            <a:r>
              <a:rPr lang="en-US" sz="1000" dirty="0" smtClean="0"/>
              <a:t>•Explain how/If the analysis supports the Scope of Nonconformance statement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pPr>
                <a:defRPr/>
              </a:pPr>
              <a:t>7</a:t>
            </a:fld>
            <a:endParaRPr lang="en-US"/>
          </a:p>
        </p:txBody>
      </p:sp>
    </p:spTree>
    <p:extLst>
      <p:ext uri="{BB962C8B-B14F-4D97-AF65-F5344CB8AC3E}">
        <p14:creationId xmlns:p14="http://schemas.microsoft.com/office/powerpoint/2010/main" val="352943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a:t>
            </a:r>
            <a:r>
              <a:rPr lang="en-US" baseline="0" dirty="0" smtClean="0"/>
              <a:t> key points for below criteria: </a:t>
            </a:r>
            <a:endParaRPr lang="en-US" dirty="0" smtClean="0"/>
          </a:p>
          <a:p>
            <a:r>
              <a:rPr lang="en-US" dirty="0" smtClean="0"/>
              <a:t>•</a:t>
            </a:r>
            <a:r>
              <a:rPr lang="en-US" sz="1000" dirty="0" smtClean="0"/>
              <a:t>Explain how/If the nonconformity is fully addressed in the analysis</a:t>
            </a:r>
          </a:p>
          <a:p>
            <a:r>
              <a:rPr lang="en-US" sz="1000" dirty="0" smtClean="0"/>
              <a:t>•Explain how/If the analysis supports the root cause statement</a:t>
            </a:r>
          </a:p>
          <a:p>
            <a:r>
              <a:rPr lang="en-US" sz="1000" dirty="0" smtClean="0"/>
              <a:t>•Explain how/If the analysis supports the Scope of Nonconformance statement </a:t>
            </a:r>
          </a:p>
          <a:p>
            <a:endParaRPr lang="en-US" dirty="0"/>
          </a:p>
        </p:txBody>
      </p:sp>
      <p:sp>
        <p:nvSpPr>
          <p:cNvPr id="4" name="Slide Number Placeholder 3"/>
          <p:cNvSpPr>
            <a:spLocks noGrp="1"/>
          </p:cNvSpPr>
          <p:nvPr>
            <p:ph type="sldNum" sz="quarter" idx="10"/>
          </p:nvPr>
        </p:nvSpPr>
        <p:spPr/>
        <p:txBody>
          <a:bodyPr/>
          <a:lstStyle/>
          <a:p>
            <a:pPr>
              <a:defRPr/>
            </a:pPr>
            <a:fld id="{DD8A2E1B-3942-4891-A6FA-E7712761618E}" type="slidenum">
              <a:rPr lang="en-US" smtClean="0"/>
              <a:pPr>
                <a:defRPr/>
              </a:pPr>
              <a:t>8</a:t>
            </a:fld>
            <a:endParaRPr lang="en-US"/>
          </a:p>
        </p:txBody>
      </p:sp>
    </p:spTree>
    <p:extLst>
      <p:ext uri="{BB962C8B-B14F-4D97-AF65-F5344CB8AC3E}">
        <p14:creationId xmlns:p14="http://schemas.microsoft.com/office/powerpoint/2010/main" val="3529430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solidFill>
                  <a:schemeClr val="bg1"/>
                </a:solidFill>
              </a:rPr>
              <a:t>UL and the UL logo are trademarks of UL LLC © 2016</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906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9454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pic>
        <p:nvPicPr>
          <p:cNvPr id="6" name="Picture 5"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Tree>
    <p:extLst>
      <p:ext uri="{BB962C8B-B14F-4D97-AF65-F5344CB8AC3E}">
        <p14:creationId xmlns:p14="http://schemas.microsoft.com/office/powerpoint/2010/main" val="3816182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2" y="4118571"/>
            <a:ext cx="5456237" cy="1077218"/>
          </a:xfrm>
          <a:prstGeom prst="rect">
            <a:avLst/>
          </a:prstGeom>
        </p:spPr>
        <p:txBody>
          <a:bodyPr anchor="b">
            <a:spAutoFit/>
          </a:bodyPr>
          <a:lstStyle>
            <a:lvl1pPr marL="0" indent="0">
              <a:lnSpc>
                <a:spcPct val="100000"/>
              </a:lnSpc>
              <a:buNone/>
              <a:defRPr sz="3200" b="1" cap="all" baseline="0">
                <a:solidFill>
                  <a:schemeClr val="accent2"/>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TITLE ARIAL BOLD 32PT  RED CAPS</a:t>
            </a:r>
            <a:endParaRPr lang="en-US" dirty="0"/>
          </a:p>
        </p:txBody>
      </p:sp>
      <p:sp>
        <p:nvSpPr>
          <p:cNvPr id="29" name="Text Placeholder 28"/>
          <p:cNvSpPr>
            <a:spLocks noGrp="1"/>
          </p:cNvSpPr>
          <p:nvPr>
            <p:ph type="body" sz="quarter" idx="11" hasCustomPrompt="1"/>
          </p:nvPr>
        </p:nvSpPr>
        <p:spPr>
          <a:xfrm>
            <a:off x="559472" y="5314563"/>
            <a:ext cx="7527888" cy="338554"/>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Version #  /  MM.DD.YY  /  Subhead Arial 16pt black max one line</a:t>
            </a:r>
          </a:p>
        </p:txBody>
      </p:sp>
      <p:sp>
        <p:nvSpPr>
          <p:cNvPr id="3" name="Picture Placeholder 2"/>
          <p:cNvSpPr>
            <a:spLocks noGrp="1"/>
          </p:cNvSpPr>
          <p:nvPr>
            <p:ph type="pic" sz="quarter" idx="12" hasCustomPrompt="1"/>
          </p:nvPr>
        </p:nvSpPr>
        <p:spPr>
          <a:xfrm>
            <a:off x="559473" y="848671"/>
            <a:ext cx="2743200" cy="1371600"/>
          </a:xfrm>
          <a:prstGeom prst="rect">
            <a:avLst/>
          </a:prstGeom>
          <a:noFill/>
        </p:spPr>
        <p:txBody>
          <a:bodyPr vert="horz"/>
          <a:lstStyle>
            <a:lvl1pPr marL="0" indent="0">
              <a:buNone/>
              <a:defRPr sz="1200" b="1" cap="all">
                <a:solidFill>
                  <a:schemeClr val="bg1">
                    <a:lumMod val="50000"/>
                  </a:schemeClr>
                </a:solidFill>
              </a:defRPr>
            </a:lvl1pPr>
          </a:lstStyle>
          <a:p>
            <a:r>
              <a:rPr lang="en-US" dirty="0" smtClean="0"/>
              <a:t>Client logo here</a:t>
            </a:r>
            <a:endParaRPr lang="en-US" dirty="0"/>
          </a:p>
        </p:txBody>
      </p:sp>
      <p:sp>
        <p:nvSpPr>
          <p:cNvPr id="7" name="TextBox 6"/>
          <p:cNvSpPr txBox="1"/>
          <p:nvPr userDrawn="1"/>
        </p:nvSpPr>
        <p:spPr>
          <a:xfrm>
            <a:off x="-893098" y="706226"/>
            <a:ext cx="893098" cy="1754327"/>
          </a:xfrm>
          <a:prstGeom prst="rect">
            <a:avLst/>
          </a:prstGeom>
          <a:noFill/>
        </p:spPr>
        <p:txBody>
          <a:bodyPr wrap="square" rtlCol="0" anchor="t">
            <a:spAutoFit/>
          </a:bodyPr>
          <a:lstStyle/>
          <a:p>
            <a:pPr fontAlgn="auto">
              <a:spcBef>
                <a:spcPts val="0"/>
              </a:spcBef>
              <a:spcAft>
                <a:spcPts val="0"/>
              </a:spcAft>
            </a:pPr>
            <a:r>
              <a:rPr lang="en-US" sz="900" dirty="0" smtClean="0">
                <a:solidFill>
                  <a:srgbClr val="98A8BC">
                    <a:lumMod val="50000"/>
                  </a:srgbClr>
                </a:solidFill>
                <a:latin typeface="Arial"/>
                <a:ea typeface="+mn-ea"/>
              </a:rPr>
              <a:t>Client Logos should be fit proportionally to the box. </a:t>
            </a:r>
          </a:p>
          <a:p>
            <a:pPr fontAlgn="auto">
              <a:spcBef>
                <a:spcPts val="0"/>
              </a:spcBef>
              <a:spcAft>
                <a:spcPts val="0"/>
              </a:spcAft>
            </a:pPr>
            <a:endParaRPr lang="en-US" sz="900" dirty="0" smtClean="0">
              <a:solidFill>
                <a:srgbClr val="98A8BC">
                  <a:lumMod val="50000"/>
                </a:srgbClr>
              </a:solidFill>
              <a:latin typeface="Arial"/>
              <a:ea typeface="+mn-ea"/>
            </a:endParaRPr>
          </a:p>
          <a:p>
            <a:pPr fontAlgn="auto">
              <a:spcBef>
                <a:spcPts val="0"/>
              </a:spcBef>
              <a:spcAft>
                <a:spcPts val="0"/>
              </a:spcAft>
            </a:pPr>
            <a:r>
              <a:rPr lang="en-US" sz="900" dirty="0" smtClean="0">
                <a:solidFill>
                  <a:srgbClr val="98A8BC">
                    <a:lumMod val="50000"/>
                  </a:srgbClr>
                </a:solidFill>
                <a:latin typeface="Arial"/>
                <a:ea typeface="+mn-ea"/>
              </a:rPr>
              <a:t>Insert the Logo image then choose to resize picture to fit inside placeholder</a:t>
            </a:r>
            <a:endParaRPr lang="en-US" sz="900" dirty="0">
              <a:solidFill>
                <a:srgbClr val="98A8BC">
                  <a:lumMod val="50000"/>
                </a:srgbClr>
              </a:solidFill>
              <a:latin typeface="Arial"/>
              <a:ea typeface="+mn-ea"/>
            </a:endParaRPr>
          </a:p>
        </p:txBody>
      </p:sp>
      <p:pic>
        <p:nvPicPr>
          <p:cNvPr id="8" name="Picture 7"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5" name="Footer Placeholder 4"/>
          <p:cNvSpPr>
            <a:spLocks noGrp="1"/>
          </p:cNvSpPr>
          <p:nvPr>
            <p:ph type="ftr" sz="quarter" idx="13"/>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Tree>
    <p:extLst>
      <p:ext uri="{BB962C8B-B14F-4D97-AF65-F5344CB8AC3E}">
        <p14:creationId xmlns:p14="http://schemas.microsoft.com/office/powerpoint/2010/main" val="4033860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27" name="Text Placeholder 26"/>
          <p:cNvSpPr>
            <a:spLocks noGrp="1"/>
          </p:cNvSpPr>
          <p:nvPr>
            <p:ph type="body" sz="quarter" idx="10" hasCustomPrompt="1"/>
          </p:nvPr>
        </p:nvSpPr>
        <p:spPr>
          <a:xfrm>
            <a:off x="559473" y="1771497"/>
            <a:ext cx="8021160" cy="1938992"/>
          </a:xfrm>
          <a:prstGeom prst="rect">
            <a:avLst/>
          </a:prstGeom>
        </p:spPr>
        <p:txBody>
          <a:bodyPr wrap="square" anchor="t">
            <a:spAutoFit/>
          </a:bodyPr>
          <a:lstStyle>
            <a:lvl1pPr marL="0" indent="0">
              <a:lnSpc>
                <a:spcPct val="100000"/>
              </a:lnSpc>
              <a:buNone/>
              <a:defRPr sz="2400" b="0" cap="none" baseline="0">
                <a:solidFill>
                  <a:schemeClr val="bg1">
                    <a:lumMod val="50000"/>
                  </a:schemeClr>
                </a:solidFill>
                <a:latin typeface="Arial"/>
                <a:cs typeface="Arial"/>
              </a:defRPr>
            </a:lvl1pPr>
            <a:lvl2pPr marL="457200" indent="0">
              <a:buNone/>
              <a:defRPr sz="3200" b="1">
                <a:latin typeface="Arial"/>
                <a:cs typeface="Arial"/>
              </a:defRPr>
            </a:lvl2pPr>
            <a:lvl3pPr marL="914400" indent="0">
              <a:buNone/>
              <a:defRPr sz="3200" b="1">
                <a:latin typeface="Arial"/>
                <a:cs typeface="Arial"/>
              </a:defRPr>
            </a:lvl3pPr>
            <a:lvl4pPr marL="1371600" indent="0">
              <a:buNone/>
              <a:defRPr sz="3200" b="1">
                <a:latin typeface="Arial"/>
                <a:cs typeface="Arial"/>
              </a:defRPr>
            </a:lvl4pPr>
            <a:lvl5pPr marL="1828800" indent="0">
              <a:buNone/>
              <a:defRPr sz="3200" b="1">
                <a:latin typeface="Arial"/>
                <a:cs typeface="Arial"/>
              </a:defRPr>
            </a:lvl5pPr>
          </a:lstStyle>
          <a:p>
            <a:pPr lvl="0"/>
            <a:r>
              <a:rPr lang="en-US" dirty="0" smtClean="0"/>
              <a:t>Current section is highlighted UL red and bold</a:t>
            </a:r>
            <a:br>
              <a:rPr lang="en-US" dirty="0" smtClean="0"/>
            </a:br>
            <a:r>
              <a:rPr lang="en-US" dirty="0" smtClean="0"/>
              <a:t>Other sections are 50% grey</a:t>
            </a:r>
            <a:br>
              <a:rPr lang="en-US" dirty="0" smtClean="0"/>
            </a:br>
            <a:r>
              <a:rPr lang="en-US" dirty="0" smtClean="0"/>
              <a:t>Section 3</a:t>
            </a:r>
            <a:br>
              <a:rPr lang="en-US" dirty="0" smtClean="0"/>
            </a:br>
            <a:r>
              <a:rPr lang="en-US" dirty="0" smtClean="0"/>
              <a:t>Section 4</a:t>
            </a:r>
            <a:br>
              <a:rPr lang="en-US" dirty="0" smtClean="0"/>
            </a:br>
            <a:endParaRPr lang="en-US" dirty="0" smtClean="0"/>
          </a:p>
        </p:txBody>
      </p:sp>
      <p:pic>
        <p:nvPicPr>
          <p:cNvPr id="7" name="Picture 6"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11"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Agenda title</a:t>
            </a:r>
          </a:p>
        </p:txBody>
      </p:sp>
      <p:sp>
        <p:nvSpPr>
          <p:cNvPr id="5" name="Footer Placeholder 4"/>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7640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6225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UL Patter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6858000" y="0"/>
            <a:ext cx="2286000" cy="6858000"/>
          </a:xfrm>
          <a:prstGeom prst="rect">
            <a:avLst/>
          </a:prstGeom>
        </p:spPr>
      </p:pic>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9" name="Picture 8" descr="UL-Logo-Red.e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27529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162050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Column">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1908215"/>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16039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 name="Text Placeholder 2"/>
          <p:cNvSpPr>
            <a:spLocks noGrp="1"/>
          </p:cNvSpPr>
          <p:nvPr>
            <p:ph type="body" sz="quarter" idx="12" hasCustomPrompt="1"/>
          </p:nvPr>
        </p:nvSpPr>
        <p:spPr>
          <a:xfrm>
            <a:off x="558800" y="1673219"/>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1673219"/>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5"/>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91160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bo Columns">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7" name="Text Placeholder 16"/>
          <p:cNvSpPr>
            <a:spLocks noGrp="1"/>
          </p:cNvSpPr>
          <p:nvPr>
            <p:ph type="body" sz="quarter" idx="11" hasCustomPrompt="1"/>
          </p:nvPr>
        </p:nvSpPr>
        <p:spPr>
          <a:xfrm>
            <a:off x="558800" y="1673219"/>
            <a:ext cx="8021638" cy="923330"/>
          </a:xfrm>
          <a:prstGeom prst="rect">
            <a:avLst/>
          </a:prstGeom>
        </p:spPr>
        <p:txBody>
          <a:bodyPr>
            <a:spAutoFit/>
          </a:bodyPr>
          <a:lstStyle>
            <a:lvl1pPr marL="0" indent="0">
              <a:spcBef>
                <a:spcPts val="0"/>
              </a:spcBef>
              <a:spcAft>
                <a:spcPts val="1200"/>
              </a:spcAft>
              <a:buNone/>
              <a:defRPr sz="1800" b="0" baseline="0">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Main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3" name="Text Placeholder 2"/>
          <p:cNvSpPr>
            <a:spLocks noGrp="1"/>
          </p:cNvSpPr>
          <p:nvPr>
            <p:ph type="body" sz="quarter" idx="12" hasCustomPrompt="1"/>
          </p:nvPr>
        </p:nvSpPr>
        <p:spPr>
          <a:xfrm>
            <a:off x="558800" y="3131810"/>
            <a:ext cx="3799840" cy="1477328"/>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18pt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sp>
        <p:nvSpPr>
          <p:cNvPr id="5" name="Text Placeholder 4"/>
          <p:cNvSpPr>
            <a:spLocks noGrp="1"/>
          </p:cNvSpPr>
          <p:nvPr>
            <p:ph type="body" sz="quarter" idx="13" hasCustomPrompt="1"/>
          </p:nvPr>
        </p:nvSpPr>
        <p:spPr>
          <a:xfrm>
            <a:off x="4805680" y="3131810"/>
            <a:ext cx="3774758" cy="1477328"/>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a:t>
            </a:r>
          </a:p>
        </p:txBody>
      </p:sp>
      <p:pic>
        <p:nvPicPr>
          <p:cNvPr id="10" name="Picture 9"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6" name="Footer Placeholder 5"/>
          <p:cNvSpPr>
            <a:spLocks noGrp="1"/>
          </p:cNvSpPr>
          <p:nvPr>
            <p:ph type="ftr" sz="quarter" idx="14"/>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5"/>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1227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000" dirty="0" smtClean="0"/>
              <a:t>UL and the UL logo are trademarks of UL LLC © 2016</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33863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4805680"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Picture Placeholder 3"/>
          <p:cNvSpPr>
            <a:spLocks noGrp="1"/>
          </p:cNvSpPr>
          <p:nvPr>
            <p:ph type="pic" sz="quarter" idx="14"/>
          </p:nvPr>
        </p:nvSpPr>
        <p:spPr>
          <a:xfrm>
            <a:off x="55947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Drag picture to placeholder or click icon to add</a:t>
            </a:r>
            <a:endParaRPr lang="en-US" dirty="0"/>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69428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10" name="Picture Placeholder 3"/>
          <p:cNvSpPr>
            <a:spLocks noGrp="1"/>
          </p:cNvSpPr>
          <p:nvPr>
            <p:ph type="pic" sz="quarter" idx="14"/>
          </p:nvPr>
        </p:nvSpPr>
        <p:spPr>
          <a:xfrm>
            <a:off x="4812083" y="1672373"/>
            <a:ext cx="3768551" cy="4145661"/>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smtClean="0"/>
              <a:t>Drag picture to placeholder or click icon to add</a:t>
            </a:r>
            <a:endParaRPr lang="en-US" dirty="0"/>
          </a:p>
        </p:txBody>
      </p:sp>
      <p:sp>
        <p:nvSpPr>
          <p:cNvPr id="15" name="Text Placeholder 14"/>
          <p:cNvSpPr>
            <a:spLocks noGrp="1"/>
          </p:cNvSpPr>
          <p:nvPr>
            <p:ph type="body" sz="quarter" idx="10"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2"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20269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Half Page">
    <p:spTree>
      <p:nvGrpSpPr>
        <p:cNvPr id="1" name=""/>
        <p:cNvGrpSpPr/>
        <p:nvPr/>
      </p:nvGrpSpPr>
      <p:grpSpPr>
        <a:xfrm>
          <a:off x="0" y="0"/>
          <a:ext cx="0" cy="0"/>
          <a:chOff x="0" y="0"/>
          <a:chExt cx="0" cy="0"/>
        </a:xfrm>
      </p:grpSpPr>
      <p:sp>
        <p:nvSpPr>
          <p:cNvPr id="15" name="Text Placeholder 14"/>
          <p:cNvSpPr>
            <a:spLocks noGrp="1"/>
          </p:cNvSpPr>
          <p:nvPr>
            <p:ph type="body" sz="quarter" idx="10" hasCustomPrompt="1"/>
          </p:nvPr>
        </p:nvSpPr>
        <p:spPr>
          <a:xfrm>
            <a:off x="559473" y="640081"/>
            <a:ext cx="3774759" cy="830997"/>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5" name="Text Placeholder 4"/>
          <p:cNvSpPr>
            <a:spLocks noGrp="1"/>
          </p:cNvSpPr>
          <p:nvPr>
            <p:ph type="body" sz="quarter" idx="13" hasCustomPrompt="1"/>
          </p:nvPr>
        </p:nvSpPr>
        <p:spPr>
          <a:xfrm>
            <a:off x="559473" y="1824780"/>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4" name="Picture Placeholder 3"/>
          <p:cNvSpPr>
            <a:spLocks noGrp="1"/>
          </p:cNvSpPr>
          <p:nvPr>
            <p:ph type="pic" sz="quarter" idx="14" hasCustomPrompt="1"/>
          </p:nvPr>
        </p:nvSpPr>
        <p:spPr>
          <a:xfrm>
            <a:off x="4572000" y="0"/>
            <a:ext cx="4572000" cy="6858000"/>
          </a:xfrm>
          <a:prstGeom prst="rect">
            <a:avLst/>
          </a:prstGeom>
          <a:noFill/>
          <a:ln>
            <a:noFill/>
          </a:ln>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a:t>
            </a:r>
            <a:br>
              <a:rPr lang="en-US" dirty="0" smtClean="0"/>
            </a:br>
            <a:r>
              <a:rPr lang="en-US" dirty="0" smtClean="0"/>
              <a:t>or click icon to add</a:t>
            </a:r>
            <a:endParaRPr lang="en-US" dirty="0"/>
          </a:p>
        </p:txBody>
      </p:sp>
      <p:pic>
        <p:nvPicPr>
          <p:cNvPr id="9" name="Picture 8"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8" name="TextBox 7"/>
          <p:cNvSpPr txBox="1"/>
          <p:nvPr userDrawn="1"/>
        </p:nvSpPr>
        <p:spPr>
          <a:xfrm>
            <a:off x="4572000" y="-507831"/>
            <a:ext cx="4582113" cy="507831"/>
          </a:xfrm>
          <a:prstGeom prst="rect">
            <a:avLst/>
          </a:prstGeom>
          <a:noFill/>
        </p:spPr>
        <p:txBody>
          <a:bodyPr wrap="square" rtlCol="0" anchor="t">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PHOTO</a:t>
            </a:r>
          </a:p>
          <a:p>
            <a:pPr fontAlgn="auto">
              <a:spcBef>
                <a:spcPts val="0"/>
              </a:spcBef>
              <a:spcAft>
                <a:spcPts val="0"/>
              </a:spcAft>
              <a:defRPr/>
            </a:pPr>
            <a:r>
              <a:rPr lang="en-US" sz="900" b="1" dirty="0" smtClean="0">
                <a:solidFill>
                  <a:srgbClr val="98A8BC">
                    <a:lumMod val="50000"/>
                  </a:srgbClr>
                </a:solidFill>
                <a:latin typeface="Arial"/>
                <a:ea typeface="Open Sans" charset="0"/>
                <a:cs typeface="Arial"/>
              </a:rPr>
              <a:t>PC: </a:t>
            </a:r>
            <a:r>
              <a:rPr lang="en-US" sz="900" dirty="0" smtClean="0">
                <a:solidFill>
                  <a:srgbClr val="98A8BC">
                    <a:lumMod val="50000"/>
                  </a:srgbClr>
                </a:solidFill>
                <a:latin typeface="Arial"/>
                <a:ea typeface="Open Sans" charset="0"/>
                <a:cs typeface="Arial"/>
              </a:rPr>
              <a:t>TBD</a:t>
            </a:r>
          </a:p>
          <a:p>
            <a:pPr fontAlgn="auto">
              <a:spcBef>
                <a:spcPts val="0"/>
              </a:spcBef>
              <a:spcAft>
                <a:spcPts val="0"/>
              </a:spcAft>
              <a:defRPr/>
            </a:pPr>
            <a:r>
              <a:rPr lang="en-US" sz="900" b="1" dirty="0" smtClean="0">
                <a:solidFill>
                  <a:srgbClr val="98A8BC">
                    <a:lumMod val="50000"/>
                  </a:srgbClr>
                </a:solidFill>
                <a:latin typeface="Arial"/>
                <a:ea typeface="Open Sans" charset="0"/>
                <a:cs typeface="Arial"/>
              </a:rPr>
              <a:t>Mac: </a:t>
            </a:r>
            <a:r>
              <a:rPr lang="en-US" sz="900" dirty="0" smtClean="0">
                <a:solidFill>
                  <a:srgbClr val="98A8BC">
                    <a:lumMod val="50000"/>
                  </a:srgbClr>
                </a:solidFill>
                <a:latin typeface="Arial"/>
                <a:ea typeface="Open Sans" charset="0"/>
                <a:cs typeface="Arial"/>
              </a:rPr>
              <a:t>Click on the photo box—Choose Picture—Picture From File</a:t>
            </a:r>
            <a:endParaRPr lang="en-US" sz="800" dirty="0" smtClean="0">
              <a:solidFill>
                <a:srgbClr val="B10820"/>
              </a:solidFill>
              <a:latin typeface="Arial"/>
              <a:ea typeface="Open Sans" charset="0"/>
              <a:cs typeface="Arial"/>
            </a:endParaRPr>
          </a:p>
        </p:txBody>
      </p:sp>
      <p:sp>
        <p:nvSpPr>
          <p:cNvPr id="6" name="Footer Placeholder 5"/>
          <p:cNvSpPr>
            <a:spLocks noGrp="1"/>
          </p:cNvSpPr>
          <p:nvPr>
            <p:ph type="ftr" sz="quarter" idx="15"/>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544943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Bottom">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0" y="4558634"/>
            <a:ext cx="9144000" cy="2299367"/>
          </a:xfrm>
          <a:prstGeom prst="rect">
            <a:avLst/>
          </a:prstGeom>
          <a:noFill/>
        </p:spPr>
        <p:txBody>
          <a:bodyPr>
            <a:normAutofit/>
          </a:bodyPr>
          <a:lstStyle>
            <a:lvl1pPr marL="0" indent="0">
              <a:buNone/>
              <a:defRPr sz="1200" b="1" cap="all">
                <a:solidFill>
                  <a:schemeClr val="bg1">
                    <a:lumMod val="50000"/>
                  </a:schemeClr>
                </a:solidFill>
                <a:latin typeface="Arial"/>
                <a:cs typeface="Arial"/>
              </a:defRPr>
            </a:lvl1pPr>
          </a:lstStyle>
          <a:p>
            <a:r>
              <a:rPr lang="en-US" dirty="0" smtClean="0"/>
              <a:t>Drag picture to placeholder or click icon to add</a:t>
            </a:r>
            <a:endParaRPr lang="en-US" dirty="0"/>
          </a:p>
        </p:txBody>
      </p:sp>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Picture Placeholder 6"/>
          <p:cNvSpPr>
            <a:spLocks noGrp="1" noChangeAspect="1"/>
          </p:cNvSpPr>
          <p:nvPr>
            <p:ph type="pic" sz="quarter" idx="17" hasCustomPrompt="1"/>
          </p:nvPr>
        </p:nvSpPr>
        <p:spPr>
          <a:xfrm>
            <a:off x="171451" y="6345838"/>
            <a:ext cx="320040" cy="313943"/>
          </a:xfrm>
          <a:prstGeom prst="rect">
            <a:avLst/>
          </a:prstGeom>
        </p:spPr>
        <p:txBody>
          <a:bodyPr vert="horz" lIns="0" tIns="0" rIns="0" bIns="0" anchor="ctr"/>
          <a:lstStyle>
            <a:lvl1pPr marL="0" indent="0" algn="ctr">
              <a:buNone/>
              <a:defRPr sz="600" b="1">
                <a:solidFill>
                  <a:srgbClr val="7F7F7F"/>
                </a:solidFill>
              </a:defRPr>
            </a:lvl1pPr>
          </a:lstStyle>
          <a:p>
            <a:r>
              <a:rPr lang="en-US" dirty="0" smtClean="0"/>
              <a:t>UL </a:t>
            </a:r>
            <a:br>
              <a:rPr lang="en-US" dirty="0" smtClean="0"/>
            </a:br>
            <a:r>
              <a:rPr lang="en-US" dirty="0" smtClean="0"/>
              <a:t>LOGO</a:t>
            </a:r>
            <a:endParaRPr lang="en-US" dirty="0"/>
          </a:p>
        </p:txBody>
      </p:sp>
      <p:sp>
        <p:nvSpPr>
          <p:cNvPr id="15" name="TextBox 14"/>
          <p:cNvSpPr txBox="1"/>
          <p:nvPr userDrawn="1"/>
        </p:nvSpPr>
        <p:spPr>
          <a:xfrm>
            <a:off x="1" y="6879851"/>
            <a:ext cx="9154113" cy="584776"/>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Insert a PNG of the UL LOGO in either RED or WHITE, whichever looks best with the image behind.</a:t>
            </a:r>
          </a:p>
          <a:p>
            <a:pPr fontAlgn="auto">
              <a:spcBef>
                <a:spcPts val="0"/>
              </a:spcBef>
              <a:spcAft>
                <a:spcPts val="0"/>
              </a:spcAft>
              <a:defRPr/>
            </a:pPr>
            <a:r>
              <a:rPr lang="en-US" sz="900" dirty="0" smtClean="0">
                <a:solidFill>
                  <a:srgbClr val="98A8BC">
                    <a:lumMod val="50000"/>
                  </a:srgbClr>
                </a:solidFill>
                <a:latin typeface="Arial"/>
                <a:ea typeface="+mn-ea"/>
              </a:rPr>
              <a:t>Add the UL LEGAL LINE and change the color to WHITE, GRAY or BLACK, whichever is most legible with the image behind.</a:t>
            </a:r>
            <a:endParaRPr lang="en-US" sz="900" dirty="0" smtClean="0">
              <a:solidFill>
                <a:prstClr val="black"/>
              </a:solidFill>
              <a:latin typeface="Arial"/>
              <a:ea typeface="+mn-ea"/>
            </a:endParaRPr>
          </a:p>
          <a:p>
            <a:pPr fontAlgn="auto">
              <a:spcBef>
                <a:spcPts val="0"/>
              </a:spcBef>
              <a:spcAft>
                <a:spcPts val="0"/>
              </a:spcAft>
              <a:defRPr/>
            </a:pPr>
            <a:endParaRPr lang="en-US" sz="600" dirty="0" smtClean="0">
              <a:solidFill>
                <a:srgbClr val="B10820"/>
              </a:solidFill>
              <a:latin typeface="Arial"/>
              <a:ea typeface="+mn-ea"/>
            </a:endParaRPr>
          </a:p>
          <a:p>
            <a:pPr fontAlgn="auto">
              <a:spcBef>
                <a:spcPts val="0"/>
              </a:spcBef>
              <a:spcAft>
                <a:spcPts val="0"/>
              </a:spcAft>
              <a:defRPr/>
            </a:pPr>
            <a:r>
              <a:rPr lang="en-US" sz="800" dirty="0" smtClean="0">
                <a:solidFill>
                  <a:srgbClr val="B10820"/>
                </a:solidFill>
                <a:latin typeface="Arial"/>
                <a:ea typeface="+mn-ea"/>
              </a:rPr>
              <a:t>UL and the UL logo are trademarks of UL LLC </a:t>
            </a:r>
            <a:r>
              <a:rPr lang="en-US" sz="800" dirty="0" smtClean="0">
                <a:solidFill>
                  <a:srgbClr val="B10820"/>
                </a:solidFill>
                <a:latin typeface="Arial"/>
                <a:ea typeface="Open Sans" charset="0"/>
                <a:cs typeface="Arial"/>
              </a:rPr>
              <a:t>© 2016. Proprietary &amp; Confidential. </a:t>
            </a:r>
          </a:p>
        </p:txBody>
      </p:sp>
      <p:sp>
        <p:nvSpPr>
          <p:cNvPr id="6" name="Footer Placeholder 5"/>
          <p:cNvSpPr>
            <a:spLocks noGrp="1"/>
          </p:cNvSpPr>
          <p:nvPr>
            <p:ph type="ftr" sz="quarter" idx="18"/>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19"/>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31968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ext Placeholder 16"/>
          <p:cNvSpPr>
            <a:spLocks noGrp="1"/>
          </p:cNvSpPr>
          <p:nvPr>
            <p:ph type="body" sz="quarter" idx="11" hasCustomPrompt="1"/>
          </p:nvPr>
        </p:nvSpPr>
        <p:spPr>
          <a:xfrm>
            <a:off x="1262973" y="2638058"/>
            <a:ext cx="6614160" cy="1569660"/>
          </a:xfrm>
          <a:prstGeom prst="rect">
            <a:avLst/>
          </a:prstGeom>
        </p:spPr>
        <p:txBody>
          <a:bodyPr wrap="square" anchor="ctr">
            <a:spAutoFit/>
          </a:bodyPr>
          <a:lstStyle>
            <a:lvl1pPr marL="0" indent="0" algn="ctr">
              <a:spcBef>
                <a:spcPts val="0"/>
              </a:spcBef>
              <a:spcAft>
                <a:spcPts val="1200"/>
              </a:spcAft>
              <a:buNone/>
              <a:defRPr sz="32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32pt centered caps.”</a:t>
            </a:r>
          </a:p>
        </p:txBody>
      </p:sp>
      <p:sp>
        <p:nvSpPr>
          <p:cNvPr id="10" name="Text Placeholder 28"/>
          <p:cNvSpPr>
            <a:spLocks noGrp="1"/>
          </p:cNvSpPr>
          <p:nvPr>
            <p:ph type="body" sz="quarter" idx="12" hasCustomPrompt="1"/>
          </p:nvPr>
        </p:nvSpPr>
        <p:spPr>
          <a:xfrm>
            <a:off x="559474" y="4947635"/>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1" name="Picture Placeholder 6"/>
          <p:cNvSpPr>
            <a:spLocks noGrp="1"/>
          </p:cNvSpPr>
          <p:nvPr>
            <p:ph type="pic" sz="quarter" idx="18" hasCustomPrompt="1"/>
          </p:nvPr>
        </p:nvSpPr>
        <p:spPr>
          <a:xfrm>
            <a:off x="4295925" y="1411872"/>
            <a:ext cx="548257"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sp>
        <p:nvSpPr>
          <p:cNvPr id="12" name="TextBox 11"/>
          <p:cNvSpPr txBox="1"/>
          <p:nvPr userDrawn="1"/>
        </p:nvSpPr>
        <p:spPr>
          <a:xfrm>
            <a:off x="9144000" y="978084"/>
            <a:ext cx="963706" cy="1200329"/>
          </a:xfrm>
          <a:prstGeom prst="rect">
            <a:avLst/>
          </a:prstGeom>
          <a:noFill/>
        </p:spPr>
        <p:txBody>
          <a:bodyPr wrap="square" rtlCol="0" anchor="ctr">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PNG OF THE QUOTES IN BLACK</a:t>
            </a:r>
          </a:p>
          <a:p>
            <a:pPr fontAlgn="auto">
              <a:spcBef>
                <a:spcPts val="0"/>
              </a:spcBef>
              <a:spcAft>
                <a:spcPts val="0"/>
              </a:spcAft>
              <a:defRPr/>
            </a:pPr>
            <a:endParaRPr lang="en-US" sz="900" b="1" dirty="0" smtClean="0">
              <a:solidFill>
                <a:srgbClr val="98A8BC">
                  <a:lumMod val="50000"/>
                </a:srgbClr>
              </a:solidFill>
              <a:latin typeface="Arial"/>
              <a:ea typeface="+mn-ea"/>
            </a:endParaRPr>
          </a:p>
          <a:p>
            <a:pPr fontAlgn="auto">
              <a:spcBef>
                <a:spcPts val="0"/>
              </a:spcBef>
              <a:spcAft>
                <a:spcPts val="0"/>
              </a:spcAft>
              <a:defRPr/>
            </a:pPr>
            <a:r>
              <a:rPr lang="en-US" sz="900" dirty="0" smtClean="0">
                <a:solidFill>
                  <a:srgbClr val="98A8BC">
                    <a:lumMod val="50000"/>
                  </a:srgbClr>
                </a:solidFill>
                <a:latin typeface="Arial"/>
                <a:ea typeface="+mn-ea"/>
              </a:rPr>
              <a:t>Resize picture to fit inside placeholder</a:t>
            </a:r>
            <a:endParaRPr lang="en-US" sz="900" b="1" dirty="0" smtClean="0">
              <a:solidFill>
                <a:srgbClr val="98A8BC">
                  <a:lumMod val="50000"/>
                </a:srgbClr>
              </a:solidFill>
              <a:latin typeface="Arial"/>
              <a:ea typeface="+mn-ea"/>
            </a:endParaRPr>
          </a:p>
        </p:txBody>
      </p:sp>
      <p:pic>
        <p:nvPicPr>
          <p:cNvPr id="13" name="Picture 12"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9"/>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0"/>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43905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 Quot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559473" y="1672373"/>
            <a:ext cx="8021160" cy="923330"/>
          </a:xfrm>
          <a:prstGeom prst="rect">
            <a:avLst/>
          </a:prstGeom>
        </p:spPr>
        <p:txBody>
          <a:bodyPr wrap="square">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0"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16"/>
          <p:cNvSpPr>
            <a:spLocks noGrp="1"/>
          </p:cNvSpPr>
          <p:nvPr>
            <p:ph type="body" sz="quarter" idx="11" hasCustomPrompt="1"/>
          </p:nvPr>
        </p:nvSpPr>
        <p:spPr>
          <a:xfrm>
            <a:off x="559473" y="4095415"/>
            <a:ext cx="8021160" cy="954107"/>
          </a:xfrm>
          <a:prstGeom prst="rect">
            <a:avLst/>
          </a:prstGeom>
        </p:spPr>
        <p:txBody>
          <a:bodyPr wrap="square" anchor="ctr">
            <a:spAutoFit/>
          </a:bodyPr>
          <a:lstStyle>
            <a:lvl1pPr marL="0" indent="0" algn="ctr">
              <a:spcBef>
                <a:spcPts val="0"/>
              </a:spcBef>
              <a:spcAft>
                <a:spcPts val="1200"/>
              </a:spcAft>
              <a:buNone/>
              <a:defRPr sz="2800" b="1" i="0" cap="all" baseline="0">
                <a:solidFill>
                  <a:schemeClr val="accent2"/>
                </a:solidFill>
                <a:latin typeface="Arial"/>
                <a:cs typeface="Arial"/>
              </a:defRPr>
            </a:lvl1pPr>
            <a:lvl2pPr marL="457200" indent="0">
              <a:spcBef>
                <a:spcPts val="0"/>
              </a:spcBef>
              <a:spcAft>
                <a:spcPts val="1200"/>
              </a:spcAft>
              <a:buNone/>
              <a:defRPr sz="1800" b="0">
                <a:latin typeface="Arial"/>
                <a:cs typeface="Arial"/>
              </a:defRPr>
            </a:lvl2pPr>
            <a:lvl3pPr marL="914400" indent="0">
              <a:spcBef>
                <a:spcPts val="0"/>
              </a:spcBef>
              <a:spcAft>
                <a:spcPts val="1200"/>
              </a:spcAft>
              <a:buNone/>
              <a:defRPr sz="1800" b="0">
                <a:latin typeface="Arial"/>
                <a:cs typeface="Arial"/>
              </a:defRPr>
            </a:lvl3pPr>
            <a:lvl4pPr marL="1371600" indent="0">
              <a:spcBef>
                <a:spcPts val="0"/>
              </a:spcBef>
              <a:spcAft>
                <a:spcPts val="1200"/>
              </a:spcAft>
              <a:buNone/>
              <a:defRPr sz="1800" b="0">
                <a:latin typeface="Arial"/>
                <a:cs typeface="Arial"/>
              </a:defRPr>
            </a:lvl4pPr>
            <a:lvl5pPr marL="1828800" indent="0">
              <a:spcBef>
                <a:spcPts val="0"/>
              </a:spcBef>
              <a:spcAft>
                <a:spcPts val="1200"/>
              </a:spcAft>
              <a:buNone/>
              <a:defRPr sz="1800">
                <a:latin typeface="Arial"/>
                <a:cs typeface="Arial"/>
              </a:defRPr>
            </a:lvl5pPr>
          </a:lstStyle>
          <a:p>
            <a:pPr lvl="0"/>
            <a:r>
              <a:rPr lang="en-US" dirty="0" smtClean="0"/>
              <a:t>“Impact statement i.e. quote </a:t>
            </a:r>
            <a:r>
              <a:rPr lang="en-US" dirty="0" err="1" smtClean="0"/>
              <a:t>arial</a:t>
            </a:r>
            <a:r>
              <a:rPr lang="en-US" dirty="0" smtClean="0"/>
              <a:t> bold 28pt centered caps.</a:t>
            </a:r>
          </a:p>
        </p:txBody>
      </p:sp>
      <p:sp>
        <p:nvSpPr>
          <p:cNvPr id="15" name="Text Placeholder 28"/>
          <p:cNvSpPr>
            <a:spLocks noGrp="1"/>
          </p:cNvSpPr>
          <p:nvPr>
            <p:ph type="body" sz="quarter" idx="12" hasCustomPrompt="1"/>
          </p:nvPr>
        </p:nvSpPr>
        <p:spPr>
          <a:xfrm>
            <a:off x="559474" y="5321332"/>
            <a:ext cx="8021159" cy="338554"/>
          </a:xfrm>
          <a:prstGeom prst="rect">
            <a:avLst/>
          </a:prstGeom>
        </p:spPr>
        <p:txBody>
          <a:bodyPr wrap="square" anchor="t">
            <a:spAutoFit/>
          </a:bodyPr>
          <a:lstStyle>
            <a:lvl1pPr marL="0" indent="0" algn="ctr">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 Quote attribution, Arial 16pt centered</a:t>
            </a:r>
          </a:p>
        </p:txBody>
      </p:sp>
      <p:sp>
        <p:nvSpPr>
          <p:cNvPr id="17" name="TextBox 16"/>
          <p:cNvSpPr txBox="1"/>
          <p:nvPr userDrawn="1"/>
        </p:nvSpPr>
        <p:spPr>
          <a:xfrm>
            <a:off x="9144000" y="2870700"/>
            <a:ext cx="963706" cy="1200329"/>
          </a:xfrm>
          <a:prstGeom prst="rect">
            <a:avLst/>
          </a:prstGeom>
          <a:noFill/>
        </p:spPr>
        <p:txBody>
          <a:bodyPr wrap="square" rtlCol="0" anchor="ctr">
            <a:spAutoFit/>
          </a:bodyPr>
          <a:lstStyle/>
          <a:p>
            <a:pPr fontAlgn="auto">
              <a:spcBef>
                <a:spcPts val="0"/>
              </a:spcBef>
              <a:spcAft>
                <a:spcPts val="0"/>
              </a:spcAft>
              <a:defRPr/>
            </a:pPr>
            <a:r>
              <a:rPr lang="en-US" sz="900" b="1" dirty="0" smtClean="0">
                <a:solidFill>
                  <a:srgbClr val="98A8BC">
                    <a:lumMod val="50000"/>
                  </a:srgbClr>
                </a:solidFill>
                <a:latin typeface="Arial"/>
                <a:ea typeface="+mn-ea"/>
              </a:rPr>
              <a:t>INSERT A PNG OF THE QUOTES IN BLACK</a:t>
            </a:r>
          </a:p>
          <a:p>
            <a:pPr fontAlgn="auto">
              <a:spcBef>
                <a:spcPts val="0"/>
              </a:spcBef>
              <a:spcAft>
                <a:spcPts val="0"/>
              </a:spcAft>
              <a:defRPr/>
            </a:pPr>
            <a:endParaRPr lang="en-US" sz="900" b="1" dirty="0" smtClean="0">
              <a:solidFill>
                <a:srgbClr val="98A8BC">
                  <a:lumMod val="50000"/>
                </a:srgbClr>
              </a:solidFill>
              <a:latin typeface="Arial"/>
              <a:ea typeface="+mn-ea"/>
            </a:endParaRPr>
          </a:p>
          <a:p>
            <a:pPr fontAlgn="auto">
              <a:spcBef>
                <a:spcPts val="0"/>
              </a:spcBef>
              <a:spcAft>
                <a:spcPts val="0"/>
              </a:spcAft>
              <a:defRPr/>
            </a:pPr>
            <a:r>
              <a:rPr lang="en-US" sz="900" dirty="0" smtClean="0">
                <a:solidFill>
                  <a:srgbClr val="98A8BC">
                    <a:lumMod val="50000"/>
                  </a:srgbClr>
                </a:solidFill>
                <a:latin typeface="Arial"/>
                <a:ea typeface="+mn-ea"/>
              </a:rPr>
              <a:t>Resize picture to fit inside placeholder</a:t>
            </a:r>
            <a:endParaRPr lang="en-US" sz="900" b="1" dirty="0" smtClean="0">
              <a:solidFill>
                <a:srgbClr val="98A8BC">
                  <a:lumMod val="50000"/>
                </a:srgbClr>
              </a:solidFill>
              <a:latin typeface="Arial"/>
              <a:ea typeface="+mn-ea"/>
            </a:endParaRPr>
          </a:p>
        </p:txBody>
      </p:sp>
      <p:sp>
        <p:nvSpPr>
          <p:cNvPr id="18" name="Picture Placeholder 6"/>
          <p:cNvSpPr>
            <a:spLocks noGrp="1"/>
          </p:cNvSpPr>
          <p:nvPr>
            <p:ph type="pic" sz="quarter" idx="17" hasCustomPrompt="1"/>
          </p:nvPr>
        </p:nvSpPr>
        <p:spPr>
          <a:xfrm>
            <a:off x="4295733" y="3288926"/>
            <a:ext cx="548640" cy="411480"/>
          </a:xfrm>
          <a:prstGeom prst="rect">
            <a:avLst/>
          </a:prstGeom>
        </p:spPr>
        <p:txBody>
          <a:bodyPr vert="horz" lIns="0" tIns="0" rIns="0" bIns="0" anchor="ctr"/>
          <a:lstStyle>
            <a:lvl1pPr marL="0" indent="0" algn="ctr">
              <a:buNone/>
              <a:defRPr sz="700" b="1">
                <a:solidFill>
                  <a:srgbClr val="7F7F7F"/>
                </a:solidFill>
              </a:defRPr>
            </a:lvl1pPr>
          </a:lstStyle>
          <a:p>
            <a:r>
              <a:rPr lang="en-US" dirty="0" smtClean="0"/>
              <a:t>QUOTES</a:t>
            </a:r>
            <a:endParaRPr lang="en-US" dirty="0"/>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8"/>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6" name="Slide Number Placeholder 5"/>
          <p:cNvSpPr>
            <a:spLocks noGrp="1"/>
          </p:cNvSpPr>
          <p:nvPr>
            <p:ph type="sldNum" sz="quarter" idx="19"/>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43926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2" name="Chart Placeholder 3"/>
          <p:cNvSpPr>
            <a:spLocks noGrp="1"/>
          </p:cNvSpPr>
          <p:nvPr>
            <p:ph type="chart" sz="quarter" idx="16"/>
          </p:nvPr>
        </p:nvSpPr>
        <p:spPr>
          <a:xfrm>
            <a:off x="559473" y="1672373"/>
            <a:ext cx="8021161"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7" name="TextBox 6"/>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7"/>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8"/>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565895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553266"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1" name="Chart Placeholder 3"/>
          <p:cNvSpPr>
            <a:spLocks noGrp="1"/>
          </p:cNvSpPr>
          <p:nvPr>
            <p:ph type="chart" sz="quarter" idx="10"/>
          </p:nvPr>
        </p:nvSpPr>
        <p:spPr>
          <a:xfrm>
            <a:off x="4805875"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03823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ef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4"/>
          <p:cNvSpPr>
            <a:spLocks noGrp="1"/>
          </p:cNvSpPr>
          <p:nvPr>
            <p:ph type="body" sz="quarter" idx="13" hasCustomPrompt="1"/>
          </p:nvPr>
        </p:nvSpPr>
        <p:spPr>
          <a:xfrm>
            <a:off x="4805875" y="1672374"/>
            <a:ext cx="3774758" cy="2031325"/>
          </a:xfrm>
          <a:prstGeom prst="rect">
            <a:avLst/>
          </a:prstGeom>
        </p:spPr>
        <p:txBody>
          <a:bodyPr>
            <a:spAutoFit/>
          </a:bodyPr>
          <a:lstStyle>
            <a:lvl1pPr marL="0" indent="0">
              <a:buNone/>
              <a:defRPr sz="1800">
                <a:latin typeface="Arial"/>
                <a:cs typeface="Arial"/>
              </a:defRPr>
            </a:lvl1pPr>
            <a:lvl2pPr marL="457200" indent="0">
              <a:buNone/>
              <a:defRPr sz="1800">
                <a:latin typeface="Arial"/>
                <a:cs typeface="Arial"/>
              </a:defRPr>
            </a:lvl2pPr>
            <a:lvl3pPr marL="914400" indent="0">
              <a:buNone/>
              <a:defRPr sz="1800">
                <a:latin typeface="Arial"/>
                <a:cs typeface="Arial"/>
              </a:defRPr>
            </a:lvl3pPr>
            <a:lvl4pPr marL="1371600" indent="0">
              <a:buNone/>
              <a:defRPr sz="1800">
                <a:latin typeface="Arial"/>
                <a:cs typeface="Arial"/>
              </a:defRPr>
            </a:lvl4pPr>
            <a:lvl5pPr marL="1828800" indent="0">
              <a:buNone/>
              <a:defRPr sz="1800">
                <a:latin typeface="Arial"/>
                <a:cs typeface="Arial"/>
              </a:defRPr>
            </a:lvl5pPr>
          </a:lstStyle>
          <a:p>
            <a:pPr lvl="0"/>
            <a:r>
              <a:rPr lang="en-US" dirty="0" smtClean="0"/>
              <a:t>Body copy Arial 18 black.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legendos</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eu</a:t>
            </a:r>
            <a:r>
              <a:rPr lang="en-US" dirty="0" smtClean="0"/>
              <a:t> per. Modus </a:t>
            </a:r>
            <a:r>
              <a:rPr lang="en-US" dirty="0" err="1" smtClean="0"/>
              <a:t>labore</a:t>
            </a:r>
            <a:r>
              <a:rPr lang="en-US" dirty="0" smtClean="0"/>
              <a:t> </a:t>
            </a:r>
            <a:r>
              <a:rPr lang="en-US" dirty="0" err="1" smtClean="0"/>
              <a:t>nusquam</a:t>
            </a:r>
            <a:r>
              <a:rPr lang="en-US" dirty="0" smtClean="0"/>
              <a:t> no mea. </a:t>
            </a:r>
            <a:r>
              <a:rPr lang="en-US" dirty="0" err="1" smtClean="0"/>
              <a:t>Labores</a:t>
            </a:r>
            <a:r>
              <a:rPr lang="en-US" dirty="0" smtClean="0"/>
              <a:t> </a:t>
            </a:r>
            <a:r>
              <a:rPr lang="en-US" dirty="0" err="1" smtClean="0"/>
              <a:t>oportere</a:t>
            </a:r>
            <a:r>
              <a:rPr lang="en-US" dirty="0" smtClean="0"/>
              <a:t> </a:t>
            </a:r>
            <a:r>
              <a:rPr lang="en-US" dirty="0" err="1" smtClean="0"/>
              <a:t>te</a:t>
            </a:r>
            <a:r>
              <a:rPr lang="en-US" dirty="0" smtClean="0"/>
              <a:t> </a:t>
            </a:r>
            <a:r>
              <a:rPr lang="en-US" dirty="0" err="1" smtClean="0"/>
              <a:t>mei</a:t>
            </a:r>
            <a:r>
              <a:rPr lang="en-US" dirty="0" smtClean="0"/>
              <a:t>.</a:t>
            </a:r>
          </a:p>
        </p:txBody>
      </p:sp>
      <p:sp>
        <p:nvSpPr>
          <p:cNvPr id="12" name="Chart Placeholder 3"/>
          <p:cNvSpPr>
            <a:spLocks noGrp="1"/>
          </p:cNvSpPr>
          <p:nvPr>
            <p:ph type="chart" sz="quarter" idx="10"/>
          </p:nvPr>
        </p:nvSpPr>
        <p:spPr>
          <a:xfrm>
            <a:off x="559473" y="1672374"/>
            <a:ext cx="3774758" cy="4145661"/>
          </a:xfrm>
          <a:prstGeom prst="rect">
            <a:avLst/>
          </a:prstGeom>
        </p:spPr>
        <p:txBody>
          <a:bodyPr vert="horz"/>
          <a:lstStyle>
            <a:lvl1pPr marL="0" indent="0">
              <a:buNone/>
              <a:defRPr sz="1200" b="1" i="0" cap="all">
                <a:solidFill>
                  <a:schemeClr val="bg1">
                    <a:lumMod val="50000"/>
                  </a:schemeClr>
                </a:solidFill>
              </a:defRPr>
            </a:lvl1pPr>
          </a:lstStyle>
          <a:p>
            <a:r>
              <a:rPr lang="en-US" smtClean="0"/>
              <a:t>Click icon to add chart</a:t>
            </a:r>
            <a:endParaRPr lang="en-US" dirty="0"/>
          </a:p>
        </p:txBody>
      </p:sp>
      <p:sp>
        <p:nvSpPr>
          <p:cNvPr id="13" name="TextBox 12"/>
          <p:cNvSpPr txBox="1"/>
          <p:nvPr userDrawn="1"/>
        </p:nvSpPr>
        <p:spPr>
          <a:xfrm>
            <a:off x="1" y="6879850"/>
            <a:ext cx="9143999" cy="369332"/>
          </a:xfrm>
          <a:prstGeom prst="rect">
            <a:avLst/>
          </a:prstGeom>
          <a:noFill/>
        </p:spPr>
        <p:txBody>
          <a:bodyPr wrap="square" rtlCol="0" anchor="t">
            <a:spAutoFit/>
          </a:bodyPr>
          <a:lstStyle/>
          <a:p>
            <a:pPr fontAlgn="auto">
              <a:spcBef>
                <a:spcPts val="0"/>
              </a:spcBef>
              <a:spcAft>
                <a:spcPts val="0"/>
              </a:spcAft>
              <a:defRPr/>
            </a:pPr>
            <a:r>
              <a:rPr lang="en-US" sz="900" dirty="0" smtClean="0">
                <a:solidFill>
                  <a:srgbClr val="98A8BC">
                    <a:lumMod val="50000"/>
                  </a:srgbClr>
                </a:solidFill>
                <a:latin typeface="Arial"/>
                <a:ea typeface="+mn-ea"/>
              </a:rPr>
              <a:t>Tables, graphs and charts should be designed with neutral colors using accent colors sparingly. Use UL colors whenever possible.</a:t>
            </a:r>
          </a:p>
          <a:p>
            <a:pPr fontAlgn="auto">
              <a:spcBef>
                <a:spcPts val="0"/>
              </a:spcBef>
              <a:spcAft>
                <a:spcPts val="0"/>
              </a:spcAft>
              <a:defRPr/>
            </a:pPr>
            <a:r>
              <a:rPr lang="en-US" sz="900" dirty="0" smtClean="0">
                <a:solidFill>
                  <a:srgbClr val="98A8BC">
                    <a:lumMod val="50000"/>
                  </a:srgbClr>
                </a:solidFill>
                <a:latin typeface="Arial"/>
                <a:ea typeface="+mn-ea"/>
              </a:rPr>
              <a:t>Table borders should be 1pt.</a:t>
            </a:r>
          </a:p>
        </p:txBody>
      </p:sp>
      <p:pic>
        <p:nvPicPr>
          <p:cNvPr id="11" name="Picture 10"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76857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cxnSp>
        <p:nvCxnSpPr>
          <p:cNvPr id="20" name="Straight Connector 19"/>
          <p:cNvCxnSpPr/>
          <p:nvPr userDrawn="1"/>
        </p:nvCxnSpPr>
        <p:spPr>
          <a:xfrm>
            <a:off x="84530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028680" y="2377637"/>
            <a:ext cx="6740" cy="24384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5" name="Text Placeholder 2"/>
          <p:cNvSpPr>
            <a:spLocks noGrp="1"/>
          </p:cNvSpPr>
          <p:nvPr>
            <p:ph type="body" idx="26" hasCustomPrompt="1"/>
          </p:nvPr>
        </p:nvSpPr>
        <p:spPr>
          <a:xfrm>
            <a:off x="343014"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26" name="Text Placeholder 2"/>
          <p:cNvSpPr>
            <a:spLocks noGrp="1"/>
          </p:cNvSpPr>
          <p:nvPr>
            <p:ph type="body" idx="28" hasCustomPrompt="1"/>
          </p:nvPr>
        </p:nvSpPr>
        <p:spPr>
          <a:xfrm>
            <a:off x="4526395" y="341872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4" name="Text Placeholder 3"/>
          <p:cNvSpPr>
            <a:spLocks noGrp="1"/>
          </p:cNvSpPr>
          <p:nvPr>
            <p:ph type="body" sz="quarter" idx="29" hasCustomPrompt="1"/>
          </p:nvPr>
        </p:nvSpPr>
        <p:spPr>
          <a:xfrm>
            <a:off x="946151"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sp>
        <p:nvSpPr>
          <p:cNvPr id="35" name="Text Placeholder 3"/>
          <p:cNvSpPr>
            <a:spLocks noGrp="1"/>
          </p:cNvSpPr>
          <p:nvPr>
            <p:ph type="body" sz="quarter" idx="30" hasCustomPrompt="1"/>
          </p:nvPr>
        </p:nvSpPr>
        <p:spPr>
          <a:xfrm>
            <a:off x="5127096" y="2767001"/>
            <a:ext cx="3452813" cy="1623483"/>
          </a:xfrm>
          <a:prstGeom prst="rect">
            <a:avLst/>
          </a:prstGeom>
        </p:spPr>
        <p:txBody>
          <a:bodyPr vert="horz" anchor="ctr"/>
          <a:lstStyle>
            <a:lvl1pPr marL="0" indent="0">
              <a:buNone/>
              <a:defRPr sz="1600" baseline="0"/>
            </a:lvl1pPr>
            <a:lvl2pPr>
              <a:defRPr sz="1600"/>
            </a:lvl2pPr>
            <a:lvl3pPr>
              <a:defRPr sz="1600"/>
            </a:lvl3pPr>
            <a:lvl4pPr>
              <a:defRPr sz="1600"/>
            </a:lvl4pPr>
            <a:lvl5pPr>
              <a:defRPr sz="1600"/>
            </a:lvl5pPr>
          </a:lstStyle>
          <a:p>
            <a:pPr lvl="0"/>
            <a:r>
              <a:rPr lang="en-US" dirty="0" smtClean="0"/>
              <a:t>Main copy Arial 16pt black. </a:t>
            </a:r>
            <a:r>
              <a:rPr lang="en-US" dirty="0" err="1" smtClean="0"/>
              <a:t>Lorem</a:t>
            </a:r>
            <a:r>
              <a:rPr lang="en-US" dirty="0" smtClean="0"/>
              <a:t> </a:t>
            </a:r>
            <a:r>
              <a:rPr lang="en-US" dirty="0" err="1" smtClean="0"/>
              <a:t>ipsum</a:t>
            </a:r>
            <a:r>
              <a:rPr lang="en-US" dirty="0" smtClean="0"/>
              <a:t> color sit </a:t>
            </a:r>
            <a:r>
              <a:rPr lang="en-US" dirty="0" err="1" smtClean="0"/>
              <a:t>amet</a:t>
            </a:r>
            <a:r>
              <a:rPr lang="en-US" dirty="0" smtClean="0"/>
              <a:t>, </a:t>
            </a:r>
            <a:r>
              <a:rPr lang="en-US" dirty="0" err="1" smtClean="0"/>
              <a:t>eos</a:t>
            </a:r>
            <a:r>
              <a:rPr lang="en-US" dirty="0" smtClean="0"/>
              <a:t> id </a:t>
            </a:r>
            <a:r>
              <a:rPr lang="en-US" dirty="0" err="1" smtClean="0"/>
              <a:t>assum</a:t>
            </a:r>
            <a:r>
              <a:rPr lang="en-US" dirty="0" smtClean="0"/>
              <a:t> </a:t>
            </a:r>
            <a:r>
              <a:rPr lang="en-US" dirty="0" err="1" smtClean="0"/>
              <a:t>altera</a:t>
            </a:r>
            <a:r>
              <a:rPr lang="en-US" dirty="0" smtClean="0"/>
              <a:t> </a:t>
            </a:r>
            <a:r>
              <a:rPr lang="en-US" dirty="0" err="1" smtClean="0"/>
              <a:t>legendox</a:t>
            </a:r>
            <a:r>
              <a:rPr lang="en-US" dirty="0" smtClean="0"/>
              <a:t>. Cu duo </a:t>
            </a:r>
            <a:r>
              <a:rPr lang="en-US" dirty="0" err="1" smtClean="0"/>
              <a:t>delectus</a:t>
            </a:r>
            <a:r>
              <a:rPr lang="en-US" dirty="0" smtClean="0"/>
              <a:t> </a:t>
            </a:r>
            <a:r>
              <a:rPr lang="en-US" dirty="0" err="1" smtClean="0"/>
              <a:t>quaestio</a:t>
            </a:r>
            <a:r>
              <a:rPr lang="en-US" dirty="0" smtClean="0"/>
              <a:t>, </a:t>
            </a:r>
            <a:r>
              <a:rPr lang="en-US" dirty="0" err="1" smtClean="0"/>
              <a:t>tota</a:t>
            </a:r>
            <a:r>
              <a:rPr lang="en-US" dirty="0" smtClean="0"/>
              <a:t> </a:t>
            </a:r>
            <a:r>
              <a:rPr lang="en-US" dirty="0" err="1" smtClean="0"/>
              <a:t>everti</a:t>
            </a:r>
            <a:r>
              <a:rPr lang="en-US" dirty="0" smtClean="0"/>
              <a:t> </a:t>
            </a:r>
            <a:r>
              <a:rPr lang="en-US" dirty="0" err="1" smtClean="0"/>
              <a:t>saperet</a:t>
            </a:r>
            <a:r>
              <a:rPr lang="en-US" dirty="0" smtClean="0"/>
              <a:t> vim </a:t>
            </a:r>
            <a:r>
              <a:rPr lang="en-US" dirty="0" err="1" smtClean="0"/>
              <a:t>te</a:t>
            </a:r>
            <a:r>
              <a:rPr lang="en-US" dirty="0" smtClean="0"/>
              <a:t>. </a:t>
            </a:r>
            <a:r>
              <a:rPr lang="en-US" dirty="0" err="1" smtClean="0"/>
              <a:t>Odio</a:t>
            </a:r>
            <a:r>
              <a:rPr lang="en-US" dirty="0" smtClean="0"/>
              <a:t> </a:t>
            </a:r>
            <a:r>
              <a:rPr lang="en-US" dirty="0" err="1" smtClean="0"/>
              <a:t>inimicus</a:t>
            </a:r>
            <a:r>
              <a:rPr lang="en-US" dirty="0" smtClean="0"/>
              <a:t> </a:t>
            </a:r>
            <a:r>
              <a:rPr lang="en-US" dirty="0" err="1" smtClean="0"/>
              <a:t>ue</a:t>
            </a:r>
            <a:r>
              <a:rPr lang="en-US" dirty="0" smtClean="0"/>
              <a:t> per.</a:t>
            </a:r>
            <a:endParaRPr lang="en-US" dirty="0"/>
          </a:p>
        </p:txBody>
      </p:sp>
      <p:pic>
        <p:nvPicPr>
          <p:cNvPr id="12" name="Picture 11"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1"/>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32"/>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4613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23BE91-8B8D-46CE-9ED8-E9D9B70FAE76}" type="slidenum">
              <a:rPr lang="en-US"/>
              <a:pPr>
                <a:defRPr/>
              </a:pPr>
              <a:t>‹#›</a:t>
            </a:fld>
            <a:endParaRPr lang="en-US"/>
          </a:p>
        </p:txBody>
      </p:sp>
    </p:spTree>
    <p:extLst>
      <p:ext uri="{BB962C8B-B14F-4D97-AF65-F5344CB8AC3E}">
        <p14:creationId xmlns:p14="http://schemas.microsoft.com/office/powerpoint/2010/main" val="1636522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ntent Buckets">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14" name="Text Placeholder 6"/>
          <p:cNvSpPr>
            <a:spLocks noGrp="1"/>
          </p:cNvSpPr>
          <p:nvPr>
            <p:ph type="body" sz="quarter" idx="22" hasCustomPrompt="1"/>
          </p:nvPr>
        </p:nvSpPr>
        <p:spPr>
          <a:xfrm>
            <a:off x="5127096"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cxnSp>
        <p:nvCxnSpPr>
          <p:cNvPr id="18" name="Straight Connector 17"/>
          <p:cNvCxnSpPr/>
          <p:nvPr userDrawn="1"/>
        </p:nvCxnSpPr>
        <p:spPr>
          <a:xfrm>
            <a:off x="84530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5028680" y="163585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84530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5028680" y="3891371"/>
            <a:ext cx="6740" cy="1828800"/>
          </a:xfrm>
          <a:prstGeom prst="line">
            <a:avLst/>
          </a:prstGeom>
          <a:ln w="12700" cap="rnd" cmpd="sng">
            <a:solidFill>
              <a:schemeClr val="bg1">
                <a:lumMod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8" name="Text Placeholder 6"/>
          <p:cNvSpPr>
            <a:spLocks noGrp="1"/>
          </p:cNvSpPr>
          <p:nvPr>
            <p:ph type="body" sz="quarter" idx="23" hasCustomPrompt="1"/>
          </p:nvPr>
        </p:nvSpPr>
        <p:spPr>
          <a:xfrm>
            <a:off x="946198" y="1911357"/>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29" name="Text Placeholder 6"/>
          <p:cNvSpPr>
            <a:spLocks noGrp="1"/>
          </p:cNvSpPr>
          <p:nvPr>
            <p:ph type="body" sz="quarter" idx="24" hasCustomPrompt="1"/>
          </p:nvPr>
        </p:nvSpPr>
        <p:spPr>
          <a:xfrm>
            <a:off x="5127096"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0" name="Text Placeholder 6"/>
          <p:cNvSpPr>
            <a:spLocks noGrp="1"/>
          </p:cNvSpPr>
          <p:nvPr>
            <p:ph type="body" sz="quarter" idx="25" hasCustomPrompt="1"/>
          </p:nvPr>
        </p:nvSpPr>
        <p:spPr>
          <a:xfrm>
            <a:off x="946198" y="4222259"/>
            <a:ext cx="3453025" cy="1169551"/>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sz="1400" dirty="0" smtClean="0">
                <a:solidFill>
                  <a:srgbClr val="000000"/>
                </a:solidFill>
                <a:ea typeface="Arial" charset="0"/>
                <a:cs typeface="Arial"/>
              </a:rPr>
              <a:t>M</a:t>
            </a:r>
            <a:r>
              <a:rPr lang="en-US" sz="1400" dirty="0" smtClean="0">
                <a:solidFill>
                  <a:srgbClr val="000000"/>
                </a:solidFill>
                <a:ea typeface="Arial Unicode MS" charset="0"/>
                <a:cs typeface="Arial"/>
              </a:rPr>
              <a:t>ain copy Arial 14pt black vertically aligned. </a:t>
            </a:r>
            <a:r>
              <a:rPr lang="en-US" sz="1400" dirty="0" err="1" smtClean="0"/>
              <a:t>Lorem</a:t>
            </a:r>
            <a:r>
              <a:rPr lang="en-US" sz="1400" dirty="0" smtClean="0"/>
              <a:t> </a:t>
            </a:r>
            <a:r>
              <a:rPr lang="en-US" sz="1400" dirty="0" err="1" smtClean="0"/>
              <a:t>ipsum</a:t>
            </a:r>
            <a:r>
              <a:rPr lang="en-US" sz="1400" dirty="0" smtClean="0"/>
              <a:t> dolor sit </a:t>
            </a:r>
            <a:r>
              <a:rPr lang="en-US" sz="1400" dirty="0" err="1" smtClean="0"/>
              <a:t>amet</a:t>
            </a:r>
            <a:r>
              <a:rPr lang="en-US" sz="1400" dirty="0" smtClean="0"/>
              <a:t>, </a:t>
            </a:r>
            <a:r>
              <a:rPr lang="en-US" sz="1400" dirty="0" err="1" smtClean="0"/>
              <a:t>eos</a:t>
            </a:r>
            <a:r>
              <a:rPr lang="en-US" sz="1400" dirty="0" smtClean="0"/>
              <a:t> id </a:t>
            </a:r>
            <a:r>
              <a:rPr lang="en-US" sz="1400" dirty="0" err="1" smtClean="0"/>
              <a:t>assum</a:t>
            </a:r>
            <a:r>
              <a:rPr lang="en-US" sz="1400" dirty="0" smtClean="0"/>
              <a:t> </a:t>
            </a:r>
            <a:r>
              <a:rPr lang="en-US" sz="1400" dirty="0" err="1" smtClean="0"/>
              <a:t>altera</a:t>
            </a:r>
            <a:r>
              <a:rPr lang="en-US" sz="1400" dirty="0" smtClean="0"/>
              <a:t> </a:t>
            </a:r>
            <a:r>
              <a:rPr lang="en-US" sz="1400" dirty="0" err="1" smtClean="0"/>
              <a:t>legendos</a:t>
            </a:r>
            <a:r>
              <a:rPr lang="en-US" sz="1400" dirty="0" smtClean="0"/>
              <a:t>. Cu duo </a:t>
            </a:r>
            <a:r>
              <a:rPr lang="en-US" sz="1400" dirty="0" err="1" smtClean="0"/>
              <a:t>delectus</a:t>
            </a:r>
            <a:r>
              <a:rPr lang="en-US" sz="1400" dirty="0" smtClean="0"/>
              <a:t> </a:t>
            </a:r>
            <a:r>
              <a:rPr lang="en-US" sz="1400" dirty="0" err="1" smtClean="0"/>
              <a:t>quaestio</a:t>
            </a:r>
            <a:r>
              <a:rPr lang="en-US" sz="1400" dirty="0" smtClean="0"/>
              <a:t>, </a:t>
            </a:r>
            <a:r>
              <a:rPr lang="en-US" sz="1400" dirty="0" err="1" smtClean="0"/>
              <a:t>tota</a:t>
            </a:r>
            <a:r>
              <a:rPr lang="en-US" sz="1400" dirty="0" smtClean="0"/>
              <a:t> </a:t>
            </a:r>
            <a:r>
              <a:rPr lang="en-US" sz="1400" dirty="0" err="1" smtClean="0"/>
              <a:t>everti</a:t>
            </a:r>
            <a:r>
              <a:rPr lang="en-US" sz="1400" dirty="0" smtClean="0"/>
              <a:t> </a:t>
            </a:r>
            <a:r>
              <a:rPr lang="en-US" sz="1400" dirty="0" err="1" smtClean="0"/>
              <a:t>saperet</a:t>
            </a:r>
            <a:r>
              <a:rPr lang="en-US" sz="1400" dirty="0" smtClean="0"/>
              <a:t> vim </a:t>
            </a:r>
            <a:r>
              <a:rPr lang="en-US" sz="1400" dirty="0" err="1" smtClean="0"/>
              <a:t>te</a:t>
            </a:r>
            <a:r>
              <a:rPr lang="en-US" sz="1400" dirty="0" smtClean="0"/>
              <a:t>. </a:t>
            </a:r>
            <a:r>
              <a:rPr lang="en-US" sz="1400" dirty="0" err="1" smtClean="0"/>
              <a:t>Odio</a:t>
            </a:r>
            <a:r>
              <a:rPr lang="en-US" sz="1400" dirty="0" smtClean="0"/>
              <a:t> </a:t>
            </a:r>
            <a:r>
              <a:rPr lang="en-US" sz="1400" dirty="0" err="1" smtClean="0"/>
              <a:t>inimicus</a:t>
            </a:r>
            <a:r>
              <a:rPr lang="en-US" sz="1400" dirty="0" smtClean="0"/>
              <a:t> </a:t>
            </a:r>
            <a:r>
              <a:rPr lang="en-US" sz="1400" dirty="0" err="1" smtClean="0"/>
              <a:t>eu</a:t>
            </a:r>
            <a:r>
              <a:rPr lang="en-US" sz="1400" dirty="0" smtClean="0"/>
              <a:t> per. </a:t>
            </a:r>
            <a:endParaRPr lang="en-US" sz="1400" dirty="0">
              <a:solidFill>
                <a:srgbClr val="000000"/>
              </a:solidFill>
              <a:latin typeface="Helvetica"/>
              <a:ea typeface="Arial Unicode MS" charset="0"/>
              <a:cs typeface="Helvetica"/>
            </a:endParaRPr>
          </a:p>
        </p:txBody>
      </p:sp>
      <p:sp>
        <p:nvSpPr>
          <p:cNvPr id="3" name="Text Placeholder 2"/>
          <p:cNvSpPr>
            <a:spLocks noGrp="1"/>
          </p:cNvSpPr>
          <p:nvPr>
            <p:ph type="body" idx="26" hasCustomPrompt="1"/>
          </p:nvPr>
        </p:nvSpPr>
        <p:spPr>
          <a:xfrm>
            <a:off x="343014"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1</a:t>
            </a:r>
            <a:endParaRPr lang="en-US" dirty="0"/>
          </a:p>
        </p:txBody>
      </p:sp>
      <p:sp>
        <p:nvSpPr>
          <p:cNvPr id="31" name="Text Placeholder 2"/>
          <p:cNvSpPr>
            <a:spLocks noGrp="1"/>
          </p:cNvSpPr>
          <p:nvPr>
            <p:ph type="body" idx="27" hasCustomPrompt="1"/>
          </p:nvPr>
        </p:nvSpPr>
        <p:spPr>
          <a:xfrm>
            <a:off x="343014"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3</a:t>
            </a:r>
            <a:endParaRPr lang="en-US" dirty="0"/>
          </a:p>
        </p:txBody>
      </p:sp>
      <p:sp>
        <p:nvSpPr>
          <p:cNvPr id="32" name="Text Placeholder 2"/>
          <p:cNvSpPr>
            <a:spLocks noGrp="1"/>
          </p:cNvSpPr>
          <p:nvPr>
            <p:ph type="body" idx="28" hasCustomPrompt="1"/>
          </p:nvPr>
        </p:nvSpPr>
        <p:spPr>
          <a:xfrm>
            <a:off x="4526395" y="2368155"/>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2</a:t>
            </a:r>
            <a:endParaRPr lang="en-US" dirty="0"/>
          </a:p>
        </p:txBody>
      </p:sp>
      <p:sp>
        <p:nvSpPr>
          <p:cNvPr id="33" name="Text Placeholder 2"/>
          <p:cNvSpPr>
            <a:spLocks noGrp="1"/>
          </p:cNvSpPr>
          <p:nvPr>
            <p:ph type="body" idx="29" hasCustomPrompt="1"/>
          </p:nvPr>
        </p:nvSpPr>
        <p:spPr>
          <a:xfrm>
            <a:off x="4526395" y="4628416"/>
            <a:ext cx="362309" cy="369332"/>
          </a:xfrm>
          <a:prstGeom prst="rect">
            <a:avLst/>
          </a:prstGeom>
        </p:spPr>
        <p:txBody>
          <a:bodyPr vert="horz" wrap="square" lIns="0" tIns="0" rIns="0" bIns="0" anchor="ctr">
            <a:spAutoFit/>
          </a:bodyPr>
          <a:lstStyle>
            <a:lvl1pPr marL="0" indent="0" algn="r">
              <a:buNone/>
              <a:defRPr sz="2400"/>
            </a:lvl1pPr>
          </a:lstStyle>
          <a:p>
            <a:pPr lvl="0"/>
            <a:r>
              <a:rPr lang="en-US" dirty="0" smtClean="0"/>
              <a:t>4</a:t>
            </a:r>
            <a:endParaRPr lang="en-US" dirty="0"/>
          </a:p>
        </p:txBody>
      </p:sp>
      <p:pic>
        <p:nvPicPr>
          <p:cNvPr id="19" name="Picture 18"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5" name="Footer Placeholder 4"/>
          <p:cNvSpPr>
            <a:spLocks noGrp="1"/>
          </p:cNvSpPr>
          <p:nvPr>
            <p:ph type="ftr" sz="quarter" idx="30"/>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7" name="Slide Number Placeholder 6"/>
          <p:cNvSpPr>
            <a:spLocks noGrp="1"/>
          </p:cNvSpPr>
          <p:nvPr>
            <p:ph type="sldNum" sz="quarter" idx="31"/>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670872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Buckets + Images VERT">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7" name="Text Placeholder 6"/>
          <p:cNvSpPr>
            <a:spLocks noGrp="1"/>
          </p:cNvSpPr>
          <p:nvPr>
            <p:ph type="body" sz="quarter" idx="16" hasCustomPrompt="1"/>
          </p:nvPr>
        </p:nvSpPr>
        <p:spPr>
          <a:xfrm>
            <a:off x="387858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2" name="Text Placeholder 6"/>
          <p:cNvSpPr>
            <a:spLocks noGrp="1"/>
          </p:cNvSpPr>
          <p:nvPr>
            <p:ph type="body" sz="quarter" idx="17" hasCustomPrompt="1"/>
          </p:nvPr>
        </p:nvSpPr>
        <p:spPr>
          <a:xfrm>
            <a:off x="5536078"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3" name="Text Placeholder 6"/>
          <p:cNvSpPr>
            <a:spLocks noGrp="1"/>
          </p:cNvSpPr>
          <p:nvPr>
            <p:ph type="body" sz="quarter" idx="18" hasCustomPrompt="1"/>
          </p:nvPr>
        </p:nvSpPr>
        <p:spPr>
          <a:xfrm>
            <a:off x="7193795"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4" name="Text Placeholder 6"/>
          <p:cNvSpPr>
            <a:spLocks noGrp="1"/>
          </p:cNvSpPr>
          <p:nvPr>
            <p:ph type="body" sz="quarter" idx="19" hasCustomPrompt="1"/>
          </p:nvPr>
        </p:nvSpPr>
        <p:spPr>
          <a:xfrm>
            <a:off x="2214491"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5" name="Text Placeholder 6"/>
          <p:cNvSpPr>
            <a:spLocks noGrp="1"/>
          </p:cNvSpPr>
          <p:nvPr>
            <p:ph type="body" sz="quarter" idx="20" hasCustomPrompt="1"/>
          </p:nvPr>
        </p:nvSpPr>
        <p:spPr>
          <a:xfrm>
            <a:off x="556774" y="3505082"/>
            <a:ext cx="1386840" cy="1384995"/>
          </a:xfrm>
          <a:prstGeom prst="rect">
            <a:avLst/>
          </a:prstGeom>
        </p:spPr>
        <p:txBody>
          <a:bodyPr vert="horz" wrap="square">
            <a:spAutoFit/>
          </a:bodyPr>
          <a:lstStyle>
            <a:lvl1pPr marL="0" indent="0" algn="ctr">
              <a:buNone/>
              <a:defRPr sz="12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12pt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dirty="0" smtClean="0"/>
              <a:t>Drag picture to placeholder or click icon to add</a:t>
            </a:r>
            <a:endParaRPr lang="en-US" dirty="0"/>
          </a:p>
        </p:txBody>
      </p:sp>
      <p:sp>
        <p:nvSpPr>
          <p:cNvPr id="38" name="Picture Placeholder 36"/>
          <p:cNvSpPr>
            <a:spLocks noGrp="1"/>
          </p:cNvSpPr>
          <p:nvPr>
            <p:ph type="pic" sz="quarter" idx="22"/>
          </p:nvPr>
        </p:nvSpPr>
        <p:spPr>
          <a:xfrm>
            <a:off x="221449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39" name="Picture Placeholder 36"/>
          <p:cNvSpPr>
            <a:spLocks noGrp="1"/>
          </p:cNvSpPr>
          <p:nvPr>
            <p:ph type="pic" sz="quarter" idx="23"/>
          </p:nvPr>
        </p:nvSpPr>
        <p:spPr>
          <a:xfrm>
            <a:off x="3878582"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40" name="Picture Placeholder 36"/>
          <p:cNvSpPr>
            <a:spLocks noGrp="1"/>
          </p:cNvSpPr>
          <p:nvPr>
            <p:ph type="pic" sz="quarter" idx="24"/>
          </p:nvPr>
        </p:nvSpPr>
        <p:spPr>
          <a:xfrm>
            <a:off x="5536079" y="2559624"/>
            <a:ext cx="1386839"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sp>
        <p:nvSpPr>
          <p:cNvPr id="41" name="Picture Placeholder 36"/>
          <p:cNvSpPr>
            <a:spLocks noGrp="1"/>
          </p:cNvSpPr>
          <p:nvPr>
            <p:ph type="pic" sz="quarter" idx="25"/>
          </p:nvPr>
        </p:nvSpPr>
        <p:spPr>
          <a:xfrm>
            <a:off x="7193795" y="2559624"/>
            <a:ext cx="1386840" cy="685800"/>
          </a:xfrm>
          <a:prstGeom prst="rect">
            <a:avLst/>
          </a:prstGeom>
        </p:spPr>
        <p:txBody>
          <a:bodyPr vert="horz" anchor="ctr"/>
          <a:lstStyle>
            <a:lvl1pPr marL="0" indent="0" algn="ctr">
              <a:buNone/>
              <a:defRPr sz="800" b="1" i="0" cap="all">
                <a:solidFill>
                  <a:schemeClr val="bg1">
                    <a:lumMod val="50000"/>
                  </a:schemeClr>
                </a:solidFill>
              </a:defRPr>
            </a:lvl1pPr>
          </a:lstStyle>
          <a:p>
            <a:r>
              <a:rPr lang="en-US" smtClean="0"/>
              <a:t>Drag picture to placeholder or click icon to add</a:t>
            </a:r>
            <a:endParaRPr lang="en-US"/>
          </a:p>
        </p:txBody>
      </p:sp>
      <p:pic>
        <p:nvPicPr>
          <p:cNvPr id="16" name="Picture 15"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2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2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96014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Buckets + Images HOR">
    <p:spTree>
      <p:nvGrpSpPr>
        <p:cNvPr id="1" name=""/>
        <p:cNvGrpSpPr/>
        <p:nvPr/>
      </p:nvGrpSpPr>
      <p:grpSpPr>
        <a:xfrm>
          <a:off x="0" y="0"/>
          <a:ext cx="0" cy="0"/>
          <a:chOff x="0" y="0"/>
          <a:chExt cx="0" cy="0"/>
        </a:xfrm>
      </p:grpSpPr>
      <p:sp>
        <p:nvSpPr>
          <p:cNvPr id="6" name="Text Placeholder 14"/>
          <p:cNvSpPr>
            <a:spLocks noGrp="1"/>
          </p:cNvSpPr>
          <p:nvPr>
            <p:ph type="body" sz="quarter" idx="15" hasCustomPrompt="1"/>
          </p:nvPr>
        </p:nvSpPr>
        <p:spPr>
          <a:xfrm>
            <a:off x="559473" y="640081"/>
            <a:ext cx="8021161" cy="461665"/>
          </a:xfrm>
          <a:prstGeom prst="rect">
            <a:avLst/>
          </a:prstGeom>
        </p:spPr>
        <p:txBody>
          <a:bodyPr wrap="square">
            <a:spAutoFit/>
          </a:bodyPr>
          <a:lstStyle>
            <a:lvl1pPr marL="0" indent="0">
              <a:buNone/>
              <a:defRPr sz="24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title </a:t>
            </a:r>
            <a:r>
              <a:rPr lang="en-US" dirty="0" err="1" smtClean="0"/>
              <a:t>arial</a:t>
            </a:r>
            <a:r>
              <a:rPr lang="en-US" dirty="0" smtClean="0"/>
              <a:t> bold 24pt red caps</a:t>
            </a:r>
          </a:p>
        </p:txBody>
      </p:sp>
      <p:sp>
        <p:nvSpPr>
          <p:cNvPr id="35" name="Text Placeholder 6"/>
          <p:cNvSpPr>
            <a:spLocks noGrp="1"/>
          </p:cNvSpPr>
          <p:nvPr>
            <p:ph type="body" sz="quarter" idx="20" hasCustomPrompt="1"/>
          </p:nvPr>
        </p:nvSpPr>
        <p:spPr>
          <a:xfrm>
            <a:off x="1419071"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7" name="Picture Placeholder 36"/>
          <p:cNvSpPr>
            <a:spLocks noGrp="1"/>
          </p:cNvSpPr>
          <p:nvPr>
            <p:ph type="pic" sz="quarter" idx="21"/>
          </p:nvPr>
        </p:nvSpPr>
        <p:spPr>
          <a:xfrm>
            <a:off x="556774"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30" name="Text Placeholder 6"/>
          <p:cNvSpPr>
            <a:spLocks noGrp="1"/>
          </p:cNvSpPr>
          <p:nvPr>
            <p:ph type="body" sz="quarter" idx="22" hasCustomPrompt="1"/>
          </p:nvPr>
        </p:nvSpPr>
        <p:spPr>
          <a:xfrm>
            <a:off x="5615646" y="1939383"/>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31" name="Picture Placeholder 36"/>
          <p:cNvSpPr>
            <a:spLocks noGrp="1"/>
          </p:cNvSpPr>
          <p:nvPr>
            <p:ph type="pic" sz="quarter" idx="23"/>
          </p:nvPr>
        </p:nvSpPr>
        <p:spPr>
          <a:xfrm>
            <a:off x="4753349" y="1965815"/>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5" name="Text Placeholder 6"/>
          <p:cNvSpPr>
            <a:spLocks noGrp="1"/>
          </p:cNvSpPr>
          <p:nvPr>
            <p:ph type="body" sz="quarter" idx="24" hasCustomPrompt="1"/>
          </p:nvPr>
        </p:nvSpPr>
        <p:spPr>
          <a:xfrm>
            <a:off x="1419071"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6" name="Picture Placeholder 36"/>
          <p:cNvSpPr>
            <a:spLocks noGrp="1"/>
          </p:cNvSpPr>
          <p:nvPr>
            <p:ph type="pic" sz="quarter" idx="25"/>
          </p:nvPr>
        </p:nvSpPr>
        <p:spPr>
          <a:xfrm>
            <a:off x="556774"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7" name="Text Placeholder 6"/>
          <p:cNvSpPr>
            <a:spLocks noGrp="1"/>
          </p:cNvSpPr>
          <p:nvPr>
            <p:ph type="body" sz="quarter" idx="26" hasCustomPrompt="1"/>
          </p:nvPr>
        </p:nvSpPr>
        <p:spPr>
          <a:xfrm>
            <a:off x="5615646" y="3310555"/>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48" name="Picture Placeholder 36"/>
          <p:cNvSpPr>
            <a:spLocks noGrp="1"/>
          </p:cNvSpPr>
          <p:nvPr>
            <p:ph type="pic" sz="quarter" idx="27"/>
          </p:nvPr>
        </p:nvSpPr>
        <p:spPr>
          <a:xfrm>
            <a:off x="4753349" y="3336987"/>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49" name="Text Placeholder 6"/>
          <p:cNvSpPr>
            <a:spLocks noGrp="1"/>
          </p:cNvSpPr>
          <p:nvPr>
            <p:ph type="body" sz="quarter" idx="28" hasCustomPrompt="1"/>
          </p:nvPr>
        </p:nvSpPr>
        <p:spPr>
          <a:xfrm>
            <a:off x="1419071"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0" name="Picture Placeholder 36"/>
          <p:cNvSpPr>
            <a:spLocks noGrp="1"/>
          </p:cNvSpPr>
          <p:nvPr>
            <p:ph type="pic" sz="quarter" idx="29"/>
          </p:nvPr>
        </p:nvSpPr>
        <p:spPr>
          <a:xfrm>
            <a:off x="556774"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sp>
        <p:nvSpPr>
          <p:cNvPr id="51" name="Text Placeholder 6"/>
          <p:cNvSpPr>
            <a:spLocks noGrp="1"/>
          </p:cNvSpPr>
          <p:nvPr>
            <p:ph type="body" sz="quarter" idx="30" hasCustomPrompt="1"/>
          </p:nvPr>
        </p:nvSpPr>
        <p:spPr>
          <a:xfrm>
            <a:off x="5615646" y="4688752"/>
            <a:ext cx="2964475" cy="738664"/>
          </a:xfrm>
          <a:prstGeom prst="rect">
            <a:avLst/>
          </a:prstGeom>
        </p:spPr>
        <p:txBody>
          <a:bodyPr vert="horz" wrap="square" anchor="ctr">
            <a:spAutoFit/>
          </a:bodyPr>
          <a:lstStyle>
            <a:lvl1pPr marL="0" indent="0" algn="l">
              <a:buNone/>
              <a:defRPr sz="1400" baseline="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dirty="0" smtClean="0"/>
              <a:t>Main copy Arial 14pt black centered. UL icons or images can be used to enhance descriptions.</a:t>
            </a:r>
            <a:endParaRPr lang="en-US" dirty="0"/>
          </a:p>
        </p:txBody>
      </p:sp>
      <p:sp>
        <p:nvSpPr>
          <p:cNvPr id="52" name="Picture Placeholder 36"/>
          <p:cNvSpPr>
            <a:spLocks noGrp="1"/>
          </p:cNvSpPr>
          <p:nvPr>
            <p:ph type="pic" sz="quarter" idx="31"/>
          </p:nvPr>
        </p:nvSpPr>
        <p:spPr>
          <a:xfrm>
            <a:off x="4753349" y="4715184"/>
            <a:ext cx="685800" cy="685800"/>
          </a:xfrm>
          <a:prstGeom prst="rect">
            <a:avLst/>
          </a:prstGeom>
        </p:spPr>
        <p:txBody>
          <a:bodyPr vert="horz" anchor="ctr">
            <a:normAutofit/>
          </a:bodyPr>
          <a:lstStyle>
            <a:lvl1pPr marL="0" indent="0" algn="ctr">
              <a:buNone/>
              <a:defRPr sz="600" b="1" i="0" cap="all">
                <a:solidFill>
                  <a:schemeClr val="bg1">
                    <a:lumMod val="50000"/>
                  </a:schemeClr>
                </a:solidFill>
              </a:defRPr>
            </a:lvl1pPr>
          </a:lstStyle>
          <a:p>
            <a:r>
              <a:rPr lang="en-US" smtClean="0"/>
              <a:t>Drag picture to placeholder or click icon to add</a:t>
            </a:r>
            <a:endParaRPr lang="en-US"/>
          </a:p>
        </p:txBody>
      </p:sp>
      <p:pic>
        <p:nvPicPr>
          <p:cNvPr id="18" name="Picture 1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3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3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277178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mple Fact Snapshots">
    <p:spTree>
      <p:nvGrpSpPr>
        <p:cNvPr id="1" name=""/>
        <p:cNvGrpSpPr/>
        <p:nvPr/>
      </p:nvGrpSpPr>
      <p:grpSpPr>
        <a:xfrm>
          <a:off x="0" y="0"/>
          <a:ext cx="0" cy="0"/>
          <a:chOff x="0" y="0"/>
          <a:chExt cx="0" cy="0"/>
        </a:xfrm>
      </p:grpSpPr>
      <p:cxnSp>
        <p:nvCxnSpPr>
          <p:cNvPr id="2" name="Straight Connector 1"/>
          <p:cNvCxnSpPr/>
          <p:nvPr userDrawn="1"/>
        </p:nvCxnSpPr>
        <p:spPr>
          <a:xfrm>
            <a:off x="4571195" y="0"/>
            <a:ext cx="0" cy="685800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a:off x="4587240" y="3437063"/>
            <a:ext cx="4556760" cy="0"/>
          </a:xfrm>
          <a:prstGeom prst="line">
            <a:avLst/>
          </a:prstGeom>
          <a:ln w="381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userDrawn="1"/>
        </p:nvCxnSpPr>
        <p:spPr>
          <a:xfrm>
            <a:off x="6872435" y="3464560"/>
            <a:ext cx="0" cy="3393440"/>
          </a:xfrm>
          <a:prstGeom prst="line">
            <a:avLst/>
          </a:prstGeom>
          <a:ln w="38100" cap="rnd" cmpd="sng">
            <a:solidFill>
              <a:schemeClr val="tx1"/>
            </a:solidFill>
            <a:prstDash val="solid"/>
            <a:round/>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4" hasCustomPrompt="1"/>
          </p:nvPr>
        </p:nvSpPr>
        <p:spPr>
          <a:xfrm>
            <a:off x="4760628" y="2525198"/>
            <a:ext cx="2980600" cy="646331"/>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6" name="Text Placeholder 4"/>
          <p:cNvSpPr>
            <a:spLocks noGrp="1"/>
          </p:cNvSpPr>
          <p:nvPr>
            <p:ph type="body" sz="quarter" idx="15" hasCustomPrompt="1"/>
          </p:nvPr>
        </p:nvSpPr>
        <p:spPr>
          <a:xfrm>
            <a:off x="264328" y="5560977"/>
            <a:ext cx="2283143" cy="830997"/>
          </a:xfrm>
          <a:prstGeom prst="rect">
            <a:avLst/>
          </a:prstGeom>
        </p:spPr>
        <p:txBody>
          <a:bodyPr vert="horz" wrap="square" anchor="b">
            <a:spAutoFit/>
          </a:bodyPr>
          <a:lstStyle>
            <a:lvl1pPr marL="0" indent="0">
              <a:buNone/>
              <a:defRPr sz="12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12PT CAPS. UL icons can be used to enhance descriptions.</a:t>
            </a:r>
          </a:p>
        </p:txBody>
      </p:sp>
      <p:sp>
        <p:nvSpPr>
          <p:cNvPr id="8" name="Text Placeholder 4"/>
          <p:cNvSpPr>
            <a:spLocks noGrp="1"/>
          </p:cNvSpPr>
          <p:nvPr>
            <p:ph type="body" sz="quarter" idx="17" hasCustomPrompt="1"/>
          </p:nvPr>
        </p:nvSpPr>
        <p:spPr>
          <a:xfrm>
            <a:off x="4760628" y="5745643"/>
            <a:ext cx="1686491"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13" name="Text Placeholder 4"/>
          <p:cNvSpPr>
            <a:spLocks noGrp="1"/>
          </p:cNvSpPr>
          <p:nvPr>
            <p:ph type="body" sz="quarter" idx="18" hasCustomPrompt="1"/>
          </p:nvPr>
        </p:nvSpPr>
        <p:spPr>
          <a:xfrm>
            <a:off x="7065073" y="5745643"/>
            <a:ext cx="1690456" cy="646331"/>
          </a:xfrm>
          <a:prstGeom prst="rect">
            <a:avLst/>
          </a:prstGeom>
        </p:spPr>
        <p:txBody>
          <a:bodyPr vert="horz" wrap="square" anchor="b">
            <a:spAutoFit/>
          </a:bodyPr>
          <a:lstStyle>
            <a:lvl1pPr marL="0" indent="0">
              <a:buNone/>
              <a:defRPr sz="900" b="1" i="0" cap="all" baseline="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FACT TEXT ARIAL BOLD 9PT CAPS. UL Icons can be used to enhance descriptions.</a:t>
            </a:r>
          </a:p>
        </p:txBody>
      </p:sp>
      <p:sp>
        <p:nvSpPr>
          <p:cNvPr id="9" name="Picture Placeholder 36"/>
          <p:cNvSpPr>
            <a:spLocks noGrp="1" noChangeAspect="1"/>
          </p:cNvSpPr>
          <p:nvPr>
            <p:ph type="pic" sz="quarter" idx="21" hasCustomPrompt="1"/>
          </p:nvPr>
        </p:nvSpPr>
        <p:spPr>
          <a:xfrm>
            <a:off x="339034" y="4530759"/>
            <a:ext cx="777240" cy="777240"/>
          </a:xfrm>
          <a:prstGeom prst="rect">
            <a:avLst/>
          </a:prstGeom>
        </p:spPr>
        <p:txBody>
          <a:bodyPr vert="horz" anchor="ctr">
            <a:noAutofit/>
          </a:bodyPr>
          <a:lstStyle>
            <a:lvl1pPr marL="0" indent="0" algn="ctr">
              <a:buNone/>
              <a:defRPr sz="1000" b="1" i="0" cap="all">
                <a:solidFill>
                  <a:schemeClr val="bg1">
                    <a:lumMod val="50000"/>
                  </a:schemeClr>
                </a:solidFill>
              </a:defRPr>
            </a:lvl1pPr>
          </a:lstStyle>
          <a:p>
            <a:r>
              <a:rPr lang="en-US" dirty="0" smtClean="0"/>
              <a:t>icon</a:t>
            </a:r>
            <a:endParaRPr lang="en-US" dirty="0"/>
          </a:p>
        </p:txBody>
      </p:sp>
      <p:sp>
        <p:nvSpPr>
          <p:cNvPr id="10" name="Picture Placeholder 36"/>
          <p:cNvSpPr>
            <a:spLocks noGrp="1" noChangeAspect="1"/>
          </p:cNvSpPr>
          <p:nvPr>
            <p:ph type="pic" sz="quarter" idx="22" hasCustomPrompt="1"/>
          </p:nvPr>
        </p:nvSpPr>
        <p:spPr>
          <a:xfrm>
            <a:off x="4851492"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1" name="Picture Placeholder 36"/>
          <p:cNvSpPr>
            <a:spLocks noGrp="1" noChangeAspect="1"/>
          </p:cNvSpPr>
          <p:nvPr>
            <p:ph type="pic" sz="quarter" idx="23" hasCustomPrompt="1"/>
          </p:nvPr>
        </p:nvSpPr>
        <p:spPr>
          <a:xfrm>
            <a:off x="7155937" y="5009594"/>
            <a:ext cx="548640" cy="54864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2" name="Picture Placeholder 36"/>
          <p:cNvSpPr>
            <a:spLocks noGrp="1" noChangeAspect="1"/>
          </p:cNvSpPr>
          <p:nvPr>
            <p:ph type="pic" sz="quarter" idx="24" hasCustomPrompt="1"/>
          </p:nvPr>
        </p:nvSpPr>
        <p:spPr>
          <a:xfrm>
            <a:off x="4851492" y="1628898"/>
            <a:ext cx="685800" cy="685800"/>
          </a:xfrm>
          <a:prstGeom prst="rect">
            <a:avLst/>
          </a:prstGeom>
        </p:spPr>
        <p:txBody>
          <a:bodyPr vert="horz" anchor="ctr">
            <a:noAutofit/>
          </a:bodyPr>
          <a:lstStyle>
            <a:lvl1pPr marL="0" indent="0" algn="ctr">
              <a:buNone/>
              <a:defRPr sz="800" b="1" i="0" cap="all">
                <a:solidFill>
                  <a:schemeClr val="bg1">
                    <a:lumMod val="50000"/>
                  </a:schemeClr>
                </a:solidFill>
              </a:defRPr>
            </a:lvl1pPr>
          </a:lstStyle>
          <a:p>
            <a:r>
              <a:rPr lang="en-US" dirty="0" smtClean="0"/>
              <a:t>icon</a:t>
            </a:r>
            <a:endParaRPr lang="en-US" dirty="0"/>
          </a:p>
        </p:txBody>
      </p:sp>
      <p:sp>
        <p:nvSpPr>
          <p:cNvPr id="14" name="Slide Number Placeholder 13"/>
          <p:cNvSpPr>
            <a:spLocks noGrp="1"/>
          </p:cNvSpPr>
          <p:nvPr>
            <p:ph type="sldNum" sz="quarter" idx="26"/>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58984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0612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811862"/>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pic>
        <p:nvPicPr>
          <p:cNvPr id="10" name="Picture 9"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267183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nd Slide + Contact Info">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3879193"/>
            <a:ext cx="5155529" cy="954107"/>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End copy </a:t>
            </a:r>
            <a:r>
              <a:rPr lang="en-US" dirty="0" err="1" smtClean="0"/>
              <a:t>arial</a:t>
            </a:r>
            <a:r>
              <a:rPr lang="en-US" dirty="0" smtClean="0"/>
              <a:t> bold 28pt red caps</a:t>
            </a:r>
          </a:p>
        </p:txBody>
      </p:sp>
      <p:sp>
        <p:nvSpPr>
          <p:cNvPr id="10" name="Text Placeholder 28"/>
          <p:cNvSpPr>
            <a:spLocks noGrp="1"/>
          </p:cNvSpPr>
          <p:nvPr>
            <p:ph type="body" sz="quarter" idx="11" hasCustomPrompt="1"/>
          </p:nvPr>
        </p:nvSpPr>
        <p:spPr>
          <a:xfrm>
            <a:off x="559473" y="4941818"/>
            <a:ext cx="5155529" cy="584776"/>
          </a:xfrm>
          <a:prstGeom prst="rect">
            <a:avLst/>
          </a:prstGeom>
        </p:spPr>
        <p:txBody>
          <a:bodyPr wrap="square" anchor="t">
            <a:spAutoFit/>
          </a:bodyPr>
          <a:lstStyle>
            <a:lvl1pPr marL="0" indent="0">
              <a:buNone/>
              <a:defRPr sz="1600" baseline="0">
                <a:latin typeface="Arial"/>
                <a:cs typeface="Arial"/>
              </a:defRPr>
            </a:lvl1pPr>
            <a:lvl2pPr marL="457200" indent="0">
              <a:buNone/>
              <a:defRPr sz="1600">
                <a:latin typeface="Arial"/>
                <a:cs typeface="Arial"/>
              </a:defRPr>
            </a:lvl2pPr>
            <a:lvl3pPr marL="914400" indent="0">
              <a:buNone/>
              <a:defRPr sz="1600">
                <a:latin typeface="Arial"/>
                <a:cs typeface="Arial"/>
              </a:defRPr>
            </a:lvl3pPr>
            <a:lvl4pPr marL="1371600" indent="0">
              <a:buNone/>
              <a:defRPr sz="1600">
                <a:latin typeface="Arial"/>
                <a:cs typeface="Arial"/>
              </a:defRPr>
            </a:lvl4pPr>
            <a:lvl5pPr marL="1828800" indent="0">
              <a:buNone/>
              <a:defRPr sz="1600">
                <a:latin typeface="Arial"/>
                <a:cs typeface="Arial"/>
              </a:defRPr>
            </a:lvl5pPr>
          </a:lstStyle>
          <a:p>
            <a:pPr lvl="0"/>
            <a:r>
              <a:rPr lang="en-US" dirty="0" smtClean="0"/>
              <a:t>Contact Name Arial black 16pt	</a:t>
            </a:r>
            <a:br>
              <a:rPr lang="en-US" dirty="0" smtClean="0"/>
            </a:br>
            <a:r>
              <a:rPr lang="en-US" dirty="0" err="1" smtClean="0"/>
              <a:t>email@ul.com</a:t>
            </a:r>
            <a:r>
              <a:rPr lang="en-US" dirty="0" smtClean="0"/>
              <a:t>  |  direct: 000.000.0000</a:t>
            </a:r>
          </a:p>
        </p:txBody>
      </p:sp>
      <p:pic>
        <p:nvPicPr>
          <p:cNvPr id="9" name="Picture 8"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17"/>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698837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ocial Media Slide">
    <p:spTree>
      <p:nvGrpSpPr>
        <p:cNvPr id="1" name=""/>
        <p:cNvGrpSpPr/>
        <p:nvPr/>
      </p:nvGrpSpPr>
      <p:grpSpPr>
        <a:xfrm>
          <a:off x="0" y="0"/>
          <a:ext cx="0" cy="0"/>
          <a:chOff x="0" y="0"/>
          <a:chExt cx="0" cy="0"/>
        </a:xfrm>
      </p:grpSpPr>
      <p:sp>
        <p:nvSpPr>
          <p:cNvPr id="7" name="Text Placeholder 14"/>
          <p:cNvSpPr>
            <a:spLocks noGrp="1"/>
          </p:cNvSpPr>
          <p:nvPr>
            <p:ph type="body" sz="quarter" idx="15" hasCustomPrompt="1"/>
          </p:nvPr>
        </p:nvSpPr>
        <p:spPr>
          <a:xfrm>
            <a:off x="559473" y="4200826"/>
            <a:ext cx="5155529" cy="523220"/>
          </a:xfrm>
          <a:prstGeom prst="rect">
            <a:avLst/>
          </a:prstGeom>
        </p:spPr>
        <p:txBody>
          <a:bodyPr wrap="square" anchor="b">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Find us on</a:t>
            </a:r>
            <a:r>
              <a:rPr lang="is-IS" dirty="0" smtClean="0"/>
              <a:t>…</a:t>
            </a:r>
            <a:endParaRPr lang="en-US" dirty="0" smtClean="0"/>
          </a:p>
        </p:txBody>
      </p:sp>
      <p:sp>
        <p:nvSpPr>
          <p:cNvPr id="22" name="Picture Placeholder 21"/>
          <p:cNvSpPr>
            <a:spLocks noGrp="1"/>
          </p:cNvSpPr>
          <p:nvPr>
            <p:ph type="pic" sz="quarter" idx="25" hasCustomPrompt="1"/>
          </p:nvPr>
        </p:nvSpPr>
        <p:spPr>
          <a:xfrm>
            <a:off x="657225"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 </a:t>
            </a:r>
            <a:endParaRPr lang="en-US" dirty="0"/>
          </a:p>
        </p:txBody>
      </p:sp>
      <p:sp>
        <p:nvSpPr>
          <p:cNvPr id="23" name="Picture Placeholder 21"/>
          <p:cNvSpPr>
            <a:spLocks noGrp="1"/>
          </p:cNvSpPr>
          <p:nvPr>
            <p:ph type="pic" sz="quarter" idx="26" hasCustomPrompt="1"/>
          </p:nvPr>
        </p:nvSpPr>
        <p:spPr>
          <a:xfrm>
            <a:off x="141248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24" name="Picture Placeholder 21"/>
          <p:cNvSpPr>
            <a:spLocks noGrp="1"/>
          </p:cNvSpPr>
          <p:nvPr>
            <p:ph type="pic" sz="quarter" idx="27" hasCustomPrompt="1"/>
          </p:nvPr>
        </p:nvSpPr>
        <p:spPr>
          <a:xfrm>
            <a:off x="2162149"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1" name="Picture Placeholder 21"/>
          <p:cNvSpPr>
            <a:spLocks noGrp="1"/>
          </p:cNvSpPr>
          <p:nvPr>
            <p:ph type="pic" sz="quarter" idx="29" hasCustomPrompt="1"/>
          </p:nvPr>
        </p:nvSpPr>
        <p:spPr>
          <a:xfrm>
            <a:off x="2914916"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2" name="Picture Placeholder 21"/>
          <p:cNvSpPr>
            <a:spLocks noGrp="1"/>
          </p:cNvSpPr>
          <p:nvPr>
            <p:ph type="pic" sz="quarter" idx="30" hasCustomPrompt="1"/>
          </p:nvPr>
        </p:nvSpPr>
        <p:spPr>
          <a:xfrm>
            <a:off x="3664584"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3" name="Picture Placeholder 21"/>
          <p:cNvSpPr>
            <a:spLocks noGrp="1"/>
          </p:cNvSpPr>
          <p:nvPr>
            <p:ph type="pic" sz="quarter" idx="31" hasCustomPrompt="1"/>
          </p:nvPr>
        </p:nvSpPr>
        <p:spPr>
          <a:xfrm>
            <a:off x="4417351" y="4942418"/>
            <a:ext cx="585788" cy="585216"/>
          </a:xfrm>
          <a:prstGeom prst="rect">
            <a:avLst/>
          </a:prstGeom>
        </p:spPr>
        <p:txBody>
          <a:bodyPr vert="horz"/>
          <a:lstStyle>
            <a:lvl1pPr marL="0" indent="0">
              <a:buNone/>
              <a:defRPr sz="1200" b="1">
                <a:solidFill>
                  <a:schemeClr val="bg1">
                    <a:lumMod val="50000"/>
                  </a:schemeClr>
                </a:solidFill>
                <a:latin typeface="+mn-lt"/>
              </a:defRPr>
            </a:lvl1pPr>
          </a:lstStyle>
          <a:p>
            <a:r>
              <a:rPr lang="en-US" dirty="0" smtClean="0"/>
              <a:t>ICON</a:t>
            </a:r>
            <a:endParaRPr lang="en-US" dirty="0"/>
          </a:p>
        </p:txBody>
      </p:sp>
      <p:sp>
        <p:nvSpPr>
          <p:cNvPr id="14" name="TextBox 13"/>
          <p:cNvSpPr txBox="1"/>
          <p:nvPr userDrawn="1"/>
        </p:nvSpPr>
        <p:spPr>
          <a:xfrm>
            <a:off x="0" y="6882903"/>
            <a:ext cx="9156160" cy="507831"/>
          </a:xfrm>
          <a:prstGeom prst="rect">
            <a:avLst/>
          </a:prstGeom>
          <a:noFill/>
        </p:spPr>
        <p:txBody>
          <a:bodyPr wrap="square" rtlCol="0" anchor="t">
            <a:spAutoFit/>
          </a:bodyPr>
          <a:lstStyle/>
          <a:p>
            <a:pPr fontAlgn="auto">
              <a:spcBef>
                <a:spcPts val="0"/>
              </a:spcBef>
              <a:spcAft>
                <a:spcPts val="0"/>
              </a:spcAft>
            </a:pPr>
            <a:r>
              <a:rPr lang="en-US" sz="900" dirty="0" smtClean="0">
                <a:solidFill>
                  <a:srgbClr val="98A8BC">
                    <a:lumMod val="50000"/>
                  </a:srgbClr>
                </a:solidFill>
                <a:latin typeface="Arial"/>
                <a:ea typeface="+mn-ea"/>
              </a:rPr>
              <a:t>Insert the applicable UL Social Media Icons and link them to the target webpages.</a:t>
            </a:r>
          </a:p>
          <a:p>
            <a:pPr fontAlgn="auto">
              <a:spcBef>
                <a:spcPts val="0"/>
              </a:spcBef>
              <a:spcAft>
                <a:spcPts val="0"/>
              </a:spcAft>
            </a:pPr>
            <a:r>
              <a:rPr lang="en-US" sz="900" b="1" dirty="0" smtClean="0">
                <a:solidFill>
                  <a:srgbClr val="98A8BC">
                    <a:lumMod val="50000"/>
                  </a:srgbClr>
                </a:solidFill>
                <a:latin typeface="Arial"/>
                <a:ea typeface="+mn-ea"/>
              </a:rPr>
              <a:t>PC: </a:t>
            </a:r>
            <a:r>
              <a:rPr lang="en-US" sz="900" dirty="0" smtClean="0">
                <a:solidFill>
                  <a:srgbClr val="98A8BC">
                    <a:lumMod val="50000"/>
                  </a:srgbClr>
                </a:solidFill>
                <a:latin typeface="Arial"/>
                <a:ea typeface="+mn-ea"/>
              </a:rPr>
              <a:t>TBD</a:t>
            </a:r>
          </a:p>
          <a:p>
            <a:pPr fontAlgn="auto">
              <a:spcBef>
                <a:spcPts val="0"/>
              </a:spcBef>
              <a:spcAft>
                <a:spcPts val="0"/>
              </a:spcAft>
            </a:pPr>
            <a:r>
              <a:rPr lang="en-US" sz="900" b="1" dirty="0" smtClean="0">
                <a:solidFill>
                  <a:srgbClr val="98A8BC">
                    <a:lumMod val="50000"/>
                  </a:srgbClr>
                </a:solidFill>
                <a:latin typeface="Arial"/>
                <a:ea typeface="+mn-ea"/>
              </a:rPr>
              <a:t>Mac: </a:t>
            </a:r>
            <a:r>
              <a:rPr lang="en-US" sz="900" dirty="0" smtClean="0">
                <a:solidFill>
                  <a:srgbClr val="98A8BC">
                    <a:lumMod val="50000"/>
                  </a:srgbClr>
                </a:solidFill>
                <a:latin typeface="Arial"/>
                <a:ea typeface="+mn-ea"/>
              </a:rPr>
              <a:t>Select Icon—Insert—Hyperlink—Webpage—Insert URL </a:t>
            </a:r>
            <a:endParaRPr lang="en-US" sz="900" dirty="0">
              <a:solidFill>
                <a:srgbClr val="98A8BC">
                  <a:lumMod val="50000"/>
                </a:srgbClr>
              </a:solidFill>
              <a:latin typeface="Arial"/>
              <a:ea typeface="+mn-ea"/>
            </a:endParaRPr>
          </a:p>
        </p:txBody>
      </p:sp>
      <p:pic>
        <p:nvPicPr>
          <p:cNvPr id="15" name="Picture 14" descr="UL-Logo-Red.emf"/>
          <p:cNvPicPr>
            <a:picLocks noChangeAspect="1"/>
          </p:cNvPicPr>
          <p:nvPr userDrawn="1"/>
        </p:nvPicPr>
        <p:blipFill rotWithShape="1">
          <a:blip r:embed="rId2">
            <a:extLst>
              <a:ext uri="{28A0092B-C50C-407E-A947-70E740481C1C}">
                <a14:useLocalDpi xmlns:a14="http://schemas.microsoft.com/office/drawing/2010/main" val="0"/>
              </a:ext>
            </a:extLst>
          </a:blip>
          <a:srcRect r="14760"/>
          <a:stretch/>
        </p:blipFill>
        <p:spPr>
          <a:xfrm>
            <a:off x="6805698" y="848671"/>
            <a:ext cx="2338302" cy="2743200"/>
          </a:xfrm>
          <a:prstGeom prst="rect">
            <a:avLst/>
          </a:prstGeom>
        </p:spPr>
      </p:pic>
      <p:sp>
        <p:nvSpPr>
          <p:cNvPr id="3" name="Footer Placeholder 2"/>
          <p:cNvSpPr>
            <a:spLocks noGrp="1"/>
          </p:cNvSpPr>
          <p:nvPr>
            <p:ph type="ftr" sz="quarter" idx="32"/>
          </p:nvPr>
        </p:nvSpPr>
        <p:spPr>
          <a:xfrm>
            <a:off x="534072" y="6390218"/>
            <a:ext cx="3086100" cy="365125"/>
          </a:xfrm>
          <a:prstGeom prst="rect">
            <a:avLst/>
          </a:prstGeom>
        </p:spPr>
        <p:txBody>
          <a:bodyPr/>
          <a:lstStyle/>
          <a:p>
            <a:r>
              <a:rPr lang="en-US" smtClean="0">
                <a:solidFill>
                  <a:srgbClr val="7F7F7F"/>
                </a:solidFill>
                <a:ea typeface="Open Sans" charset="0"/>
                <a:cs typeface="Arial"/>
              </a:rPr>
              <a:t>UL and the UL logo are trademarks of UL LLC © 2017. Proprietary &amp; Confidential.</a:t>
            </a:r>
            <a:endParaRPr lang="en-US" dirty="0" smtClean="0">
              <a:solidFill>
                <a:srgbClr val="7F7F7F"/>
              </a:solidFill>
              <a:ea typeface="Open Sans" charset="0"/>
              <a:cs typeface="Arial"/>
            </a:endParaRPr>
          </a:p>
        </p:txBody>
      </p:sp>
      <p:sp>
        <p:nvSpPr>
          <p:cNvPr id="5" name="Slide Number Placeholder 4"/>
          <p:cNvSpPr>
            <a:spLocks noGrp="1"/>
          </p:cNvSpPr>
          <p:nvPr>
            <p:ph type="sldNum" sz="quarter" idx="33"/>
          </p:nvPr>
        </p:nvSpPr>
        <p:spPr/>
        <p:txBody>
          <a:bodyPr/>
          <a:lstStyle/>
          <a:p>
            <a:fld id="{EE8C14DB-7D4C-EA4C-A4E5-7900645C36C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9713026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a:prstGeom prst="rect">
            <a:avLst/>
          </a:prstGeo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44158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7995723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6F069B0D-E375-4564-A47B-095C06C0B614}" type="slidenum">
              <a:rPr lang="en-US"/>
              <a:pPr>
                <a:defRPr/>
              </a:pPr>
              <a:t>‹#›</a:t>
            </a:fld>
            <a:endParaRPr lang="en-US"/>
          </a:p>
        </p:txBody>
      </p:sp>
    </p:spTree>
    <p:extLst>
      <p:ext uri="{BB962C8B-B14F-4D97-AF65-F5344CB8AC3E}">
        <p14:creationId xmlns:p14="http://schemas.microsoft.com/office/powerpoint/2010/main" val="830582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6099935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Slide White">
    <p:spTree>
      <p:nvGrpSpPr>
        <p:cNvPr id="1" name=""/>
        <p:cNvGrpSpPr/>
        <p:nvPr/>
      </p:nvGrpSpPr>
      <p:grpSpPr>
        <a:xfrm>
          <a:off x="0" y="0"/>
          <a:ext cx="0" cy="0"/>
          <a:chOff x="0" y="0"/>
          <a:chExt cx="0" cy="0"/>
        </a:xfrm>
      </p:grpSpPr>
      <p:pic>
        <p:nvPicPr>
          <p:cNvPr id="3" name="Picture 6" descr="UL_Enterprise_red_rgb.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72413" y="488950"/>
            <a:ext cx="8143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340664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O NOT USE 1">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395" y="1628775"/>
            <a:ext cx="4016429"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922954" y="1628775"/>
            <a:ext cx="4030606"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5640985"/>
      </p:ext>
    </p:extLst>
  </p:cSld>
  <p:clrMapOvr>
    <a:masterClrMapping/>
  </p:clrMapOvr>
  <p:transition advClick="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6575" y="80963"/>
            <a:ext cx="8229600" cy="10795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05978187"/>
      </p:ext>
    </p:extLst>
  </p:cSld>
  <p:clrMapOvr>
    <a:masterClrMapping/>
  </p:clrMapOvr>
  <p:transition advClick="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Rectangle 119"/>
          <p:cNvSpPr>
            <a:spLocks noChangeArrowheads="1"/>
          </p:cNvSpPr>
          <p:nvPr userDrawn="1"/>
        </p:nvSpPr>
        <p:spPr bwMode="white">
          <a:xfrm>
            <a:off x="8807450" y="179388"/>
            <a:ext cx="1412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ea typeface="Geneva"/>
                <a:cs typeface="Geneva"/>
              </a:defRPr>
            </a:lvl1pPr>
            <a:lvl2pPr marL="742950" indent="-285750">
              <a:defRPr>
                <a:solidFill>
                  <a:schemeClr val="tx1"/>
                </a:solidFill>
                <a:latin typeface="Arial" pitchFamily="34" charset="0"/>
                <a:ea typeface="Geneva"/>
                <a:cs typeface="Geneva"/>
              </a:defRPr>
            </a:lvl2pPr>
            <a:lvl3pPr marL="1143000" indent="-228600">
              <a:defRPr>
                <a:solidFill>
                  <a:schemeClr val="tx1"/>
                </a:solidFill>
                <a:latin typeface="Arial" pitchFamily="34" charset="0"/>
                <a:ea typeface="Geneva"/>
                <a:cs typeface="Geneva"/>
              </a:defRPr>
            </a:lvl3pPr>
            <a:lvl4pPr marL="1600200" indent="-228600">
              <a:defRPr>
                <a:solidFill>
                  <a:schemeClr val="tx1"/>
                </a:solidFill>
                <a:latin typeface="Arial" pitchFamily="34" charset="0"/>
                <a:ea typeface="Geneva"/>
                <a:cs typeface="Geneva"/>
              </a:defRPr>
            </a:lvl4pPr>
            <a:lvl5pPr marL="2057400" indent="-228600">
              <a:defRPr>
                <a:solidFill>
                  <a:schemeClr val="tx1"/>
                </a:solidFill>
                <a:latin typeface="Arial" pitchFamily="34" charset="0"/>
                <a:ea typeface="Geneva"/>
                <a:cs typeface="Geneva"/>
              </a:defRPr>
            </a:lvl5pPr>
            <a:lvl6pPr marL="2514600" indent="-228600" eaLnBrk="0" fontAlgn="base" hangingPunct="0">
              <a:spcBef>
                <a:spcPct val="0"/>
              </a:spcBef>
              <a:spcAft>
                <a:spcPct val="0"/>
              </a:spcAft>
              <a:defRPr>
                <a:solidFill>
                  <a:schemeClr val="tx1"/>
                </a:solidFill>
                <a:latin typeface="Arial" pitchFamily="34" charset="0"/>
                <a:ea typeface="Geneva"/>
                <a:cs typeface="Geneva"/>
              </a:defRPr>
            </a:lvl6pPr>
            <a:lvl7pPr marL="2971800" indent="-228600" eaLnBrk="0" fontAlgn="base" hangingPunct="0">
              <a:spcBef>
                <a:spcPct val="0"/>
              </a:spcBef>
              <a:spcAft>
                <a:spcPct val="0"/>
              </a:spcAft>
              <a:defRPr>
                <a:solidFill>
                  <a:schemeClr val="tx1"/>
                </a:solidFill>
                <a:latin typeface="Arial" pitchFamily="34" charset="0"/>
                <a:ea typeface="Geneva"/>
                <a:cs typeface="Geneva"/>
              </a:defRPr>
            </a:lvl7pPr>
            <a:lvl8pPr marL="3429000" indent="-228600" eaLnBrk="0" fontAlgn="base" hangingPunct="0">
              <a:spcBef>
                <a:spcPct val="0"/>
              </a:spcBef>
              <a:spcAft>
                <a:spcPct val="0"/>
              </a:spcAft>
              <a:defRPr>
                <a:solidFill>
                  <a:schemeClr val="tx1"/>
                </a:solidFill>
                <a:latin typeface="Arial" pitchFamily="34" charset="0"/>
                <a:ea typeface="Geneva"/>
                <a:cs typeface="Geneva"/>
              </a:defRPr>
            </a:lvl8pPr>
            <a:lvl9pPr marL="3886200" indent="-228600" eaLnBrk="0" fontAlgn="base" hangingPunct="0">
              <a:spcBef>
                <a:spcPct val="0"/>
              </a:spcBef>
              <a:spcAft>
                <a:spcPct val="0"/>
              </a:spcAft>
              <a:defRPr>
                <a:solidFill>
                  <a:schemeClr val="tx1"/>
                </a:solidFill>
                <a:latin typeface="Arial" pitchFamily="34" charset="0"/>
                <a:ea typeface="Geneva"/>
                <a:cs typeface="Geneva"/>
              </a:defRPr>
            </a:lvl9pPr>
          </a:lstStyle>
          <a:p>
            <a:pPr defTabSz="914400">
              <a:defRPr/>
            </a:pPr>
            <a:fld id="{5D90C6F9-DA6C-426B-8A52-222FEAC13ACB}" type="slidenum">
              <a:rPr lang="en-US" altLang="ko-KR" sz="900" smtClean="0">
                <a:solidFill>
                  <a:srgbClr val="000000"/>
                </a:solidFill>
                <a:ea typeface="MS PGothic" pitchFamily="34" charset="-128"/>
              </a:rPr>
              <a:pPr defTabSz="914400">
                <a:defRPr/>
              </a:pPr>
              <a:t>‹#›</a:t>
            </a:fld>
            <a:endParaRPr lang="en-US" altLang="ko-KR" sz="1100" dirty="0">
              <a:solidFill>
                <a:srgbClr val="FFFFFF"/>
              </a:solidFill>
              <a:ea typeface="MS PGothic" pitchFamily="34" charset="-128"/>
            </a:endParaRPr>
          </a:p>
        </p:txBody>
      </p:sp>
      <p:sp>
        <p:nvSpPr>
          <p:cNvPr id="2" name="Title 1"/>
          <p:cNvSpPr>
            <a:spLocks noGrp="1"/>
          </p:cNvSpPr>
          <p:nvPr>
            <p:ph type="title"/>
          </p:nvPr>
        </p:nvSpPr>
        <p:spPr>
          <a:xfrm>
            <a:off x="0" y="1347758"/>
            <a:ext cx="9144000" cy="4818092"/>
          </a:xfrm>
          <a:gradFill flip="none" rotWithShape="1">
            <a:gsLst>
              <a:gs pos="0">
                <a:schemeClr val="accent1"/>
              </a:gs>
              <a:gs pos="100000">
                <a:schemeClr val="tx1"/>
              </a:gs>
            </a:gsLst>
            <a:path path="rect">
              <a:fillToRect l="50000" t="50000" r="50000" b="50000"/>
            </a:path>
            <a:tileRect/>
          </a:gradFill>
        </p:spPr>
        <p:txBody>
          <a:bodyPr anchor="ctr"/>
          <a:lstStyle>
            <a:lvl1pPr algn="ctr">
              <a:defRPr b="1"/>
            </a:lvl1pPr>
          </a:lstStyle>
          <a:p>
            <a:r>
              <a:rPr lang="en-US" dirty="0"/>
              <a:t>Click to edit Master title style</a:t>
            </a:r>
          </a:p>
        </p:txBody>
      </p:sp>
    </p:spTree>
    <p:extLst>
      <p:ext uri="{BB962C8B-B14F-4D97-AF65-F5344CB8AC3E}">
        <p14:creationId xmlns:p14="http://schemas.microsoft.com/office/powerpoint/2010/main" val="1998329220"/>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5" name="Rectangle 119"/>
          <p:cNvSpPr>
            <a:spLocks noChangeArrowheads="1"/>
          </p:cNvSpPr>
          <p:nvPr userDrawn="1"/>
        </p:nvSpPr>
        <p:spPr bwMode="white">
          <a:xfrm>
            <a:off x="8807450" y="179388"/>
            <a:ext cx="1412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ea typeface="Geneva"/>
                <a:cs typeface="Geneva"/>
              </a:defRPr>
            </a:lvl1pPr>
            <a:lvl2pPr marL="742950" indent="-285750">
              <a:defRPr>
                <a:solidFill>
                  <a:schemeClr val="tx1"/>
                </a:solidFill>
                <a:latin typeface="Arial" pitchFamily="34" charset="0"/>
                <a:ea typeface="Geneva"/>
                <a:cs typeface="Geneva"/>
              </a:defRPr>
            </a:lvl2pPr>
            <a:lvl3pPr marL="1143000" indent="-228600">
              <a:defRPr>
                <a:solidFill>
                  <a:schemeClr val="tx1"/>
                </a:solidFill>
                <a:latin typeface="Arial" pitchFamily="34" charset="0"/>
                <a:ea typeface="Geneva"/>
                <a:cs typeface="Geneva"/>
              </a:defRPr>
            </a:lvl3pPr>
            <a:lvl4pPr marL="1600200" indent="-228600">
              <a:defRPr>
                <a:solidFill>
                  <a:schemeClr val="tx1"/>
                </a:solidFill>
                <a:latin typeface="Arial" pitchFamily="34" charset="0"/>
                <a:ea typeface="Geneva"/>
                <a:cs typeface="Geneva"/>
              </a:defRPr>
            </a:lvl4pPr>
            <a:lvl5pPr marL="2057400" indent="-228600">
              <a:defRPr>
                <a:solidFill>
                  <a:schemeClr val="tx1"/>
                </a:solidFill>
                <a:latin typeface="Arial" pitchFamily="34" charset="0"/>
                <a:ea typeface="Geneva"/>
                <a:cs typeface="Geneva"/>
              </a:defRPr>
            </a:lvl5pPr>
            <a:lvl6pPr marL="2514600" indent="-228600" eaLnBrk="0" fontAlgn="base" hangingPunct="0">
              <a:spcBef>
                <a:spcPct val="0"/>
              </a:spcBef>
              <a:spcAft>
                <a:spcPct val="0"/>
              </a:spcAft>
              <a:defRPr>
                <a:solidFill>
                  <a:schemeClr val="tx1"/>
                </a:solidFill>
                <a:latin typeface="Arial" pitchFamily="34" charset="0"/>
                <a:ea typeface="Geneva"/>
                <a:cs typeface="Geneva"/>
              </a:defRPr>
            </a:lvl6pPr>
            <a:lvl7pPr marL="2971800" indent="-228600" eaLnBrk="0" fontAlgn="base" hangingPunct="0">
              <a:spcBef>
                <a:spcPct val="0"/>
              </a:spcBef>
              <a:spcAft>
                <a:spcPct val="0"/>
              </a:spcAft>
              <a:defRPr>
                <a:solidFill>
                  <a:schemeClr val="tx1"/>
                </a:solidFill>
                <a:latin typeface="Arial" pitchFamily="34" charset="0"/>
                <a:ea typeface="Geneva"/>
                <a:cs typeface="Geneva"/>
              </a:defRPr>
            </a:lvl7pPr>
            <a:lvl8pPr marL="3429000" indent="-228600" eaLnBrk="0" fontAlgn="base" hangingPunct="0">
              <a:spcBef>
                <a:spcPct val="0"/>
              </a:spcBef>
              <a:spcAft>
                <a:spcPct val="0"/>
              </a:spcAft>
              <a:defRPr>
                <a:solidFill>
                  <a:schemeClr val="tx1"/>
                </a:solidFill>
                <a:latin typeface="Arial" pitchFamily="34" charset="0"/>
                <a:ea typeface="Geneva"/>
                <a:cs typeface="Geneva"/>
              </a:defRPr>
            </a:lvl8pPr>
            <a:lvl9pPr marL="3886200" indent="-228600" eaLnBrk="0" fontAlgn="base" hangingPunct="0">
              <a:spcBef>
                <a:spcPct val="0"/>
              </a:spcBef>
              <a:spcAft>
                <a:spcPct val="0"/>
              </a:spcAft>
              <a:defRPr>
                <a:solidFill>
                  <a:schemeClr val="tx1"/>
                </a:solidFill>
                <a:latin typeface="Arial" pitchFamily="34" charset="0"/>
                <a:ea typeface="Geneva"/>
                <a:cs typeface="Geneva"/>
              </a:defRPr>
            </a:lvl9pPr>
          </a:lstStyle>
          <a:p>
            <a:pPr defTabSz="914400">
              <a:defRPr/>
            </a:pPr>
            <a:fld id="{4544EA47-6E58-492A-B761-B3EEF2AD6A24}" type="slidenum">
              <a:rPr lang="en-US" altLang="ko-KR" sz="900" smtClean="0">
                <a:solidFill>
                  <a:srgbClr val="000000"/>
                </a:solidFill>
                <a:ea typeface="MS PGothic" pitchFamily="34" charset="-128"/>
              </a:rPr>
              <a:pPr defTabSz="914400">
                <a:defRPr/>
              </a:pPr>
              <a:t>‹#›</a:t>
            </a:fld>
            <a:endParaRPr lang="en-US" altLang="ko-KR" sz="1100" dirty="0">
              <a:solidFill>
                <a:srgbClr val="FFFFFF"/>
              </a:solidFill>
              <a:ea typeface="MS PGothic" pitchFamily="34" charset="-128"/>
            </a:endParaRPr>
          </a:p>
        </p:txBody>
      </p:sp>
      <p:sp>
        <p:nvSpPr>
          <p:cNvPr id="3" name="Content Placeholder 2"/>
          <p:cNvSpPr>
            <a:spLocks noGrp="1"/>
          </p:cNvSpPr>
          <p:nvPr>
            <p:ph idx="1"/>
          </p:nvPr>
        </p:nvSpPr>
        <p:spPr>
          <a:xfrm>
            <a:off x="541395" y="1628775"/>
            <a:ext cx="4016429"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922954" y="1628775"/>
            <a:ext cx="4030606" cy="4356135"/>
          </a:xfrm>
        </p:spPr>
        <p:txBody>
          <a:bodyPr/>
          <a:lstStyle>
            <a:lvl1pPr marL="363538" indent="-363538">
              <a:defRPr sz="2400"/>
            </a:lvl1pPr>
            <a:lvl2pPr marL="538163" indent="-174625">
              <a:defRPr/>
            </a:lvl2pPr>
            <a:lvl3pPr marL="712788" indent="-174625">
              <a:defRPr/>
            </a:lvl3pPr>
            <a:lvl4pPr marL="904875" indent="-192088">
              <a:defRPr/>
            </a:lvl4pPr>
            <a:lvl5pPr marL="1076325"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047749329"/>
      </p:ext>
    </p:extLst>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Section Divider (Red)">
    <p:spTree>
      <p:nvGrpSpPr>
        <p:cNvPr id="1" name=""/>
        <p:cNvGrpSpPr/>
        <p:nvPr/>
      </p:nvGrpSpPr>
      <p:grpSpPr>
        <a:xfrm>
          <a:off x="0" y="0"/>
          <a:ext cx="0" cy="0"/>
          <a:chOff x="0" y="0"/>
          <a:chExt cx="0" cy="0"/>
        </a:xfrm>
      </p:grpSpPr>
      <p:sp>
        <p:nvSpPr>
          <p:cNvPr id="9" name="Rectangle 8"/>
          <p:cNvSpPr/>
          <p:nvPr userDrawn="1"/>
        </p:nvSpPr>
        <p:spPr>
          <a:xfrm>
            <a:off x="6858000" y="0"/>
            <a:ext cx="2286000" cy="6858000"/>
          </a:xfrm>
          <a:prstGeom prst="rect">
            <a:avLst/>
          </a:prstGeom>
          <a:solidFill>
            <a:srgbClr val="B0172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auto">
              <a:spcBef>
                <a:spcPts val="0"/>
              </a:spcBef>
              <a:spcAft>
                <a:spcPts val="0"/>
              </a:spcAft>
            </a:pPr>
            <a:endParaRPr lang="en-US" dirty="0">
              <a:solidFill>
                <a:prstClr val="white"/>
              </a:solidFill>
            </a:endParaRPr>
          </a:p>
        </p:txBody>
      </p:sp>
      <p:sp>
        <p:nvSpPr>
          <p:cNvPr id="7" name="Text Placeholder 14"/>
          <p:cNvSpPr>
            <a:spLocks noGrp="1"/>
          </p:cNvSpPr>
          <p:nvPr>
            <p:ph type="body" sz="quarter" idx="15" hasCustomPrompt="1"/>
          </p:nvPr>
        </p:nvSpPr>
        <p:spPr>
          <a:xfrm>
            <a:off x="559473" y="2717573"/>
            <a:ext cx="5155529" cy="1384995"/>
          </a:xfrm>
          <a:prstGeom prst="rect">
            <a:avLst/>
          </a:prstGeom>
        </p:spPr>
        <p:txBody>
          <a:bodyPr wrap="square" anchor="ctr">
            <a:spAutoFit/>
          </a:bodyPr>
          <a:lstStyle>
            <a:lvl1pPr marL="0" indent="0">
              <a:buNone/>
              <a:defRPr sz="2800" b="1" cap="all" baseline="0">
                <a:solidFill>
                  <a:schemeClr val="accent2"/>
                </a:solidFill>
                <a:latin typeface="Arial"/>
                <a:cs typeface="Arial"/>
              </a:defRPr>
            </a:lvl1pPr>
            <a:lvl2pPr marL="457200" indent="0">
              <a:buNone/>
              <a:defRPr sz="2400" b="1" cap="all">
                <a:solidFill>
                  <a:schemeClr val="accent2"/>
                </a:solidFill>
                <a:latin typeface="Arial"/>
                <a:cs typeface="Arial"/>
              </a:defRPr>
            </a:lvl2pPr>
            <a:lvl3pPr marL="914400" indent="0">
              <a:buNone/>
              <a:defRPr sz="2400" b="1">
                <a:latin typeface="Arial"/>
                <a:cs typeface="Arial"/>
              </a:defRPr>
            </a:lvl3pPr>
            <a:lvl4pPr marL="1371600" indent="0">
              <a:buNone/>
              <a:defRPr sz="2400" b="1">
                <a:latin typeface="Arial"/>
                <a:cs typeface="Arial"/>
              </a:defRPr>
            </a:lvl4pPr>
            <a:lvl5pPr marL="1828800" indent="0">
              <a:buNone/>
              <a:defRPr sz="2400" b="1">
                <a:latin typeface="Arial"/>
                <a:cs typeface="Arial"/>
              </a:defRPr>
            </a:lvl5pPr>
          </a:lstStyle>
          <a:p>
            <a:pPr lvl="0"/>
            <a:r>
              <a:rPr lang="en-US" dirty="0" smtClean="0"/>
              <a:t>Section divider title </a:t>
            </a:r>
            <a:r>
              <a:rPr lang="en-US" dirty="0" err="1" smtClean="0"/>
              <a:t>arial</a:t>
            </a:r>
            <a:r>
              <a:rPr lang="en-US" dirty="0" smtClean="0"/>
              <a:t> bold 28pt red caps </a:t>
            </a:r>
            <a:r>
              <a:rPr lang="en-US" dirty="0" err="1" smtClean="0"/>
              <a:t>vert</a:t>
            </a:r>
            <a:r>
              <a:rPr lang="en-US" dirty="0" smtClean="0"/>
              <a:t> centered</a:t>
            </a:r>
          </a:p>
        </p:txBody>
      </p:sp>
      <p:pic>
        <p:nvPicPr>
          <p:cNvPr id="8" name="Picture 7" descr="UL-Logo-Red.emf"/>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1451" y="6339741"/>
            <a:ext cx="318035" cy="320040"/>
          </a:xfrm>
          <a:prstGeom prst="rect">
            <a:avLst/>
          </a:prstGeom>
        </p:spPr>
      </p:pic>
      <p:sp>
        <p:nvSpPr>
          <p:cNvPr id="4" name="Footer Placeholder 3"/>
          <p:cNvSpPr>
            <a:spLocks noGrp="1"/>
          </p:cNvSpPr>
          <p:nvPr>
            <p:ph type="ftr" sz="quarter" idx="16"/>
          </p:nvPr>
        </p:nvSpPr>
        <p:spPr>
          <a:xfrm>
            <a:off x="534072" y="6390218"/>
            <a:ext cx="3086100" cy="365125"/>
          </a:xfrm>
          <a:prstGeom prst="rect">
            <a:avLst/>
          </a:prstGeom>
        </p:spPr>
        <p:txBody>
          <a:bodyPr/>
          <a:lstStyle/>
          <a:p>
            <a:pPr defTabSz="914400" fontAlgn="auto">
              <a:spcBef>
                <a:spcPts val="0"/>
              </a:spcBef>
              <a:spcAft>
                <a:spcPts val="0"/>
              </a:spcAft>
            </a:pPr>
            <a:r>
              <a:rPr lang="en-US" smtClean="0">
                <a:solidFill>
                  <a:srgbClr val="7F7F7F"/>
                </a:solidFill>
                <a:latin typeface="Arial"/>
                <a:ea typeface="Open Sans" charset="0"/>
                <a:cs typeface="Arial"/>
              </a:rPr>
              <a:t>UL and the UL logo are trademarks of UL LLC © 2017. Proprietary &amp; Confidential.</a:t>
            </a:r>
            <a:endParaRPr lang="en-US" dirty="0" smtClean="0">
              <a:solidFill>
                <a:srgbClr val="7F7F7F"/>
              </a:solidFill>
              <a:latin typeface="Arial"/>
              <a:ea typeface="Open Sans" charset="0"/>
              <a:cs typeface="Arial"/>
            </a:endParaRPr>
          </a:p>
        </p:txBody>
      </p:sp>
      <p:sp>
        <p:nvSpPr>
          <p:cNvPr id="5" name="Slide Number Placeholder 4"/>
          <p:cNvSpPr>
            <a:spLocks noGrp="1"/>
          </p:cNvSpPr>
          <p:nvPr>
            <p:ph type="sldNum" sz="quarter" idx="17"/>
          </p:nvPr>
        </p:nvSpPr>
        <p:spPr/>
        <p:txBody>
          <a:bodyPr/>
          <a:lstStyle>
            <a:lvl1pPr>
              <a:defRPr>
                <a:solidFill>
                  <a:schemeClr val="bg1"/>
                </a:solidFill>
              </a:defRPr>
            </a:lvl1pPr>
          </a:lstStyle>
          <a:p>
            <a:fld id="{EE8C14DB-7D4C-EA4C-A4E5-7900645C36CD}"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9042917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9152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3D50BDD1-E534-46F3-B6A1-26F486898980}" type="slidenum">
              <a:rPr lang="en-US"/>
              <a:pPr>
                <a:defRPr/>
              </a:pPr>
              <a:t>‹#›</a:t>
            </a:fld>
            <a:endParaRPr lang="en-US"/>
          </a:p>
        </p:txBody>
      </p:sp>
    </p:spTree>
    <p:extLst>
      <p:ext uri="{BB962C8B-B14F-4D97-AF65-F5344CB8AC3E}">
        <p14:creationId xmlns:p14="http://schemas.microsoft.com/office/powerpoint/2010/main" val="206567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charset="0"/>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455514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B49F083B-3878-4882-B5C3-06398C44D72F}" type="slidenum">
              <a:rPr lang="en-US"/>
              <a:pPr>
                <a:defRPr/>
              </a:pPr>
              <a:t>‹#›</a:t>
            </a:fld>
            <a:endParaRPr lang="en-US"/>
          </a:p>
        </p:txBody>
      </p:sp>
    </p:spTree>
    <p:extLst>
      <p:ext uri="{BB962C8B-B14F-4D97-AF65-F5344CB8AC3E}">
        <p14:creationId xmlns:p14="http://schemas.microsoft.com/office/powerpoint/2010/main" val="350001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2CE827D1-0DC7-4E80-908E-409F3F40B59F}" type="slidenum">
              <a:rPr lang="en-US"/>
              <a:pPr>
                <a:defRPr/>
              </a:pPr>
              <a:t>‹#›</a:t>
            </a:fld>
            <a:endParaRPr lang="en-US"/>
          </a:p>
        </p:txBody>
      </p:sp>
    </p:spTree>
    <p:extLst>
      <p:ext uri="{BB962C8B-B14F-4D97-AF65-F5344CB8AC3E}">
        <p14:creationId xmlns:p14="http://schemas.microsoft.com/office/powerpoint/2010/main" val="344635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724145-2F0A-4415-94BB-556646AC148E}" type="slidenum">
              <a:rPr lang="en-US"/>
              <a:pPr>
                <a:defRPr/>
              </a:pPr>
              <a:t>‹#›</a:t>
            </a:fld>
            <a:endParaRPr lang="en-US"/>
          </a:p>
        </p:txBody>
      </p:sp>
    </p:spTree>
    <p:extLst>
      <p:ext uri="{BB962C8B-B14F-4D97-AF65-F5344CB8AC3E}">
        <p14:creationId xmlns:p14="http://schemas.microsoft.com/office/powerpoint/2010/main" val="17694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A23AF9AE-B4CC-4894-9945-93C4A566EC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6" r:id="rId11"/>
    <p:sldLayoutId id="2147484047" r:id="rId12"/>
    <p:sldLayoutId id="2147484048" r:id="rId13"/>
    <p:sldLayoutId id="2147484049" r:id="rId14"/>
    <p:sldLayoutId id="2147484050" r:id="rId15"/>
    <p:sldLayoutId id="2147484051"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 id="2147484071" r:id="rId35"/>
    <p:sldLayoutId id="2147484072" r:id="rId36"/>
    <p:sldLayoutId id="2147484073" r:id="rId37"/>
    <p:sldLayoutId id="2147484117" r:id="rId38"/>
    <p:sldLayoutId id="2147484085" r:id="rId39"/>
    <p:sldLayoutId id="2147484098" r:id="rId40"/>
    <p:sldLayoutId id="2147484099" r:id="rId41"/>
    <p:sldLayoutId id="2147484100" r:id="rId42"/>
    <p:sldLayoutId id="2147484101" r:id="rId43"/>
    <p:sldLayoutId id="2147484102" r:id="rId44"/>
    <p:sldLayoutId id="2147484103" r:id="rId45"/>
    <p:sldLayoutId id="2147484105" r:id="rId46"/>
    <p:sldLayoutId id="2147484119" r:id="rId47"/>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ＭＳ Ｐゴシック" charset="0"/>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a:xfrm>
            <a:off x="1001486" y="2380338"/>
            <a:ext cx="5486400" cy="1217885"/>
          </a:xfrm>
        </p:spPr>
        <p:txBody>
          <a:bodyPr/>
          <a:lstStyle/>
          <a:p>
            <a:pPr eaLnBrk="1" hangingPunct="1"/>
            <a:r>
              <a:rPr lang="en-US" altLang="en-US" dirty="0">
                <a:latin typeface="Arial" pitchFamily="34" charset="0"/>
                <a:ea typeface="ＭＳ Ｐゴシック" pitchFamily="34" charset="-128"/>
                <a:cs typeface="Geneva"/>
              </a:rPr>
              <a:t>CAR# </a:t>
            </a:r>
            <a:r>
              <a:rPr lang="en-US" sz="3200" dirty="0">
                <a:latin typeface="Calibri"/>
                <a:ea typeface="굴림"/>
                <a:cs typeface="굴림"/>
              </a:rPr>
              <a:t>173917782</a:t>
            </a:r>
            <a:br>
              <a:rPr lang="en-US" sz="3200" dirty="0">
                <a:latin typeface="Calibri"/>
                <a:ea typeface="굴림"/>
                <a:cs typeface="굴림"/>
              </a:rPr>
            </a:br>
            <a:r>
              <a:rPr lang="en-US" altLang="en-US" dirty="0" smtClean="0">
                <a:latin typeface="Arial" pitchFamily="34" charset="0"/>
                <a:ea typeface="ＭＳ Ｐゴシック" pitchFamily="34" charset="-128"/>
                <a:cs typeface="Geneva"/>
              </a:rPr>
              <a:t> Finding</a:t>
            </a:r>
            <a:br>
              <a:rPr lang="en-US" altLang="en-US" dirty="0" smtClean="0">
                <a:latin typeface="Arial" pitchFamily="34" charset="0"/>
                <a:ea typeface="ＭＳ Ｐゴシック" pitchFamily="34" charset="-128"/>
                <a:cs typeface="Geneva"/>
              </a:rPr>
            </a:br>
            <a:r>
              <a:rPr lang="en-US" altLang="en-US" dirty="0">
                <a:latin typeface="Arial" pitchFamily="34" charset="0"/>
                <a:ea typeface="ＭＳ Ｐゴシック" pitchFamily="34" charset="-128"/>
                <a:cs typeface="Geneva"/>
              </a:rPr>
              <a:t/>
            </a:r>
            <a:br>
              <a:rPr lang="en-US" altLang="en-US" dirty="0">
                <a:latin typeface="Arial" pitchFamily="34" charset="0"/>
                <a:ea typeface="ＭＳ Ｐゴシック" pitchFamily="34" charset="-128"/>
                <a:cs typeface="Geneva"/>
              </a:rPr>
            </a:br>
            <a:r>
              <a:rPr lang="en-US" altLang="en-US" dirty="0" smtClean="0">
                <a:latin typeface="Arial" pitchFamily="34" charset="0"/>
                <a:ea typeface="ＭＳ Ｐゴシック" pitchFamily="34" charset="-128"/>
                <a:cs typeface="Geneva"/>
              </a:rPr>
              <a:t/>
            </a:r>
            <a:br>
              <a:rPr lang="en-US" altLang="en-US" dirty="0" smtClean="0">
                <a:latin typeface="Arial" pitchFamily="34" charset="0"/>
                <a:ea typeface="ＭＳ Ｐゴシック" pitchFamily="34" charset="-128"/>
                <a:cs typeface="Geneva"/>
              </a:rPr>
            </a:br>
            <a:r>
              <a:rPr lang="en-US" altLang="en-US" dirty="0" smtClean="0">
                <a:latin typeface="Arial" pitchFamily="34" charset="0"/>
                <a:ea typeface="ＭＳ Ｐゴシック" pitchFamily="34" charset="-128"/>
                <a:cs typeface="Geneva"/>
              </a:rPr>
              <a:t/>
            </a:r>
            <a:br>
              <a:rPr lang="en-US" altLang="en-US" dirty="0" smtClean="0">
                <a:latin typeface="Arial" pitchFamily="34" charset="0"/>
                <a:ea typeface="ＭＳ Ｐゴシック" pitchFamily="34" charset="-128"/>
                <a:cs typeface="Geneva"/>
              </a:rPr>
            </a:br>
            <a:endParaRPr lang="en-US" dirty="0" smtClean="0">
              <a:latin typeface="Arial" pitchFamily="34" charset="0"/>
              <a:ea typeface="ＭＳ Ｐゴシック" pitchFamily="34" charset="-128"/>
              <a:cs typeface="Geneva"/>
            </a:endParaRPr>
          </a:p>
        </p:txBody>
      </p:sp>
      <p:sp>
        <p:nvSpPr>
          <p:cNvPr id="4" name="Title 4"/>
          <p:cNvSpPr txBox="1">
            <a:spLocks/>
          </p:cNvSpPr>
          <p:nvPr/>
        </p:nvSpPr>
        <p:spPr bwMode="auto">
          <a:xfrm>
            <a:off x="4955971" y="4522499"/>
            <a:ext cx="3285506" cy="183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3000" b="1" kern="1200" cap="none" baseline="0">
                <a:solidFill>
                  <a:schemeClr val="bg1"/>
                </a:solidFill>
                <a:latin typeface="Arial"/>
                <a:ea typeface="ＭＳ Ｐゴシック" charset="0"/>
                <a:cs typeface="Geneva" charset="0"/>
              </a:defRPr>
            </a:lvl1pPr>
            <a:lvl2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2pPr>
            <a:lvl3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3pPr>
            <a:lvl4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4pPr>
            <a:lvl5pPr algn="l" defTabSz="457200" rtl="0" eaLnBrk="0" fontAlgn="base" hangingPunct="0">
              <a:spcBef>
                <a:spcPct val="0"/>
              </a:spcBef>
              <a:spcAft>
                <a:spcPct val="0"/>
              </a:spcAft>
              <a:defRPr sz="2800" b="1">
                <a:solidFill>
                  <a:schemeClr val="accent1"/>
                </a:solidFill>
                <a:latin typeface="Arial" charset="0"/>
                <a:ea typeface="ＭＳ Ｐゴシック" charset="0"/>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a:lstStyle>
          <a:p>
            <a:pPr marL="285750" indent="-285750">
              <a:spcAft>
                <a:spcPts val="0"/>
              </a:spcAft>
              <a:buFontTx/>
              <a:buChar char="-"/>
            </a:pPr>
            <a:r>
              <a:rPr lang="en-US" sz="2400" dirty="0">
                <a:solidFill>
                  <a:schemeClr val="bg1">
                    <a:lumMod val="65000"/>
                  </a:schemeClr>
                </a:solidFill>
                <a:latin typeface="Calibri"/>
                <a:ea typeface="굴림"/>
                <a:cs typeface="굴림"/>
              </a:rPr>
              <a:t>Q1 to Q2:  Balina</a:t>
            </a:r>
          </a:p>
          <a:p>
            <a:pPr marL="285750" indent="-285750">
              <a:spcAft>
                <a:spcPts val="0"/>
              </a:spcAft>
              <a:buFontTx/>
              <a:buChar char="-"/>
            </a:pPr>
            <a:r>
              <a:rPr lang="en-US" sz="2400" dirty="0">
                <a:solidFill>
                  <a:schemeClr val="bg1">
                    <a:lumMod val="65000"/>
                  </a:schemeClr>
                </a:solidFill>
                <a:latin typeface="Calibri"/>
                <a:ea typeface="굴림"/>
                <a:cs typeface="굴림"/>
              </a:rPr>
              <a:t>Q3 to Q4:  Jasper</a:t>
            </a:r>
          </a:p>
          <a:p>
            <a:pPr marL="285750" indent="-285750">
              <a:spcAft>
                <a:spcPts val="0"/>
              </a:spcAft>
              <a:buFontTx/>
              <a:buChar char="-"/>
            </a:pPr>
            <a:r>
              <a:rPr lang="en-US" sz="2400" dirty="0">
                <a:solidFill>
                  <a:schemeClr val="bg1">
                    <a:lumMod val="65000"/>
                  </a:schemeClr>
                </a:solidFill>
                <a:latin typeface="Calibri"/>
                <a:ea typeface="굴림"/>
                <a:cs typeface="굴림"/>
              </a:rPr>
              <a:t>Q5 to Q6:  Thomas</a:t>
            </a:r>
          </a:p>
          <a:p>
            <a:pPr marL="285750" indent="-285750">
              <a:spcAft>
                <a:spcPts val="0"/>
              </a:spcAft>
              <a:buFontTx/>
              <a:buChar char="-"/>
            </a:pPr>
            <a:r>
              <a:rPr lang="en-US" sz="2400" dirty="0">
                <a:solidFill>
                  <a:schemeClr val="bg1">
                    <a:lumMod val="65000"/>
                  </a:schemeClr>
                </a:solidFill>
                <a:latin typeface="Calibri"/>
                <a:ea typeface="굴림"/>
                <a:cs typeface="굴림"/>
              </a:rPr>
              <a:t>           Q7:  Anne</a:t>
            </a:r>
          </a:p>
          <a:p>
            <a:pPr eaLnBrk="1" hangingPunct="1"/>
            <a:r>
              <a:rPr lang="en-US" altLang="en-US" sz="2800" dirty="0" smtClean="0">
                <a:solidFill>
                  <a:schemeClr val="bg1">
                    <a:lumMod val="65000"/>
                  </a:schemeClr>
                </a:solidFill>
                <a:latin typeface="Arial" pitchFamily="34" charset="0"/>
                <a:ea typeface="ＭＳ Ｐゴシック" pitchFamily="34" charset="-128"/>
                <a:cs typeface="Geneva"/>
              </a:rPr>
              <a:t/>
            </a:r>
            <a:br>
              <a:rPr lang="en-US" altLang="en-US" sz="2800" dirty="0" smtClean="0">
                <a:solidFill>
                  <a:schemeClr val="bg1">
                    <a:lumMod val="65000"/>
                  </a:schemeClr>
                </a:solidFill>
                <a:latin typeface="Arial" pitchFamily="34" charset="0"/>
                <a:ea typeface="ＭＳ Ｐゴシック" pitchFamily="34" charset="-128"/>
                <a:cs typeface="Geneva"/>
              </a:rPr>
            </a:br>
            <a:endParaRPr lang="en-US" sz="2800" dirty="0" smtClean="0">
              <a:solidFill>
                <a:schemeClr val="bg1">
                  <a:lumMod val="65000"/>
                </a:schemeClr>
              </a:solidFill>
              <a:latin typeface="Arial" pitchFamily="34" charset="0"/>
              <a:ea typeface="ＭＳ Ｐゴシック" pitchFamily="34" charset="-128"/>
              <a:cs typeface="Geneva"/>
            </a:endParaRPr>
          </a:p>
        </p:txBody>
      </p:sp>
    </p:spTree>
    <p:extLst>
      <p:ext uri="{BB962C8B-B14F-4D97-AF65-F5344CB8AC3E}">
        <p14:creationId xmlns:p14="http://schemas.microsoft.com/office/powerpoint/2010/main" val="422723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10000" cy="411162"/>
          </a:xfrm>
        </p:spPr>
        <p:txBody>
          <a:bodyPr>
            <a:normAutofit fontScale="90000"/>
          </a:bodyPr>
          <a:lstStyle/>
          <a:p>
            <a:r>
              <a:rPr lang="en-US" sz="2800"/>
              <a:t>Finding CAR # 173917782</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762001"/>
            <a:ext cx="687705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887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810000" cy="411162"/>
          </a:xfrm>
        </p:spPr>
        <p:txBody>
          <a:bodyPr>
            <a:normAutofit fontScale="90000"/>
          </a:bodyPr>
          <a:lstStyle/>
          <a:p>
            <a:r>
              <a:rPr lang="en-US" sz="2800"/>
              <a:t>Finding CAR # 173917782</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762000"/>
            <a:ext cx="6886575"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685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vert="horz" lIns="91440" tIns="45720" rIns="91440" bIns="45720" rtlCol="0" anchor="t">
            <a:noAutofit/>
          </a:bodyPr>
          <a:lstStyle/>
          <a:p>
            <a:pPr marL="0" indent="0">
              <a:buNone/>
            </a:pPr>
            <a:r>
              <a:rPr lang="en-US" sz="2000" b="1"/>
              <a:t>Explain how/If the nonconformity is fully addressed in the analysis</a:t>
            </a:r>
            <a:endParaRPr lang="en-US" sz="2000" b="1">
              <a:latin typeface="Calibri"/>
              <a:cs typeface="Times New Roman"/>
            </a:endParaRPr>
          </a:p>
          <a:p>
            <a:pPr marL="0" indent="0">
              <a:buNone/>
            </a:pPr>
            <a:endParaRPr lang="en-US" sz="1600">
              <a:latin typeface="Times New Roman"/>
              <a:cs typeface="Times New Roman"/>
            </a:endParaRPr>
          </a:p>
          <a:p>
            <a:r>
              <a:rPr lang="en-US" sz="1600">
                <a:latin typeface="Times New Roman"/>
                <a:cs typeface="Times New Roman"/>
              </a:rPr>
              <a:t>(</a:t>
            </a:r>
            <a:r>
              <a:rPr lang="en-US" sz="1600">
                <a:solidFill>
                  <a:srgbClr val="FF0000"/>
                </a:solidFill>
                <a:latin typeface="Times New Roman"/>
                <a:cs typeface="Times New Roman"/>
              </a:rPr>
              <a:t>PM</a:t>
            </a:r>
            <a:r>
              <a:rPr lang="en-US" sz="1600">
                <a:latin typeface="Times New Roman"/>
                <a:cs typeface="Times New Roman"/>
              </a:rPr>
              <a:t>) The analysis has not identified stakeholders who participated in the analysis to ensure that all aspects are considered.  The owner sampled 8 additional projects to make the determination that that the mistakes were ‘not systemic or technical issue’.  However, with 3 projects identified in the CAR that indicated errors, that’s approximately 27% error rate.  Also, the analysis did not mention how the 8 projects were selected; same individual, team, time frame, etc.  So, it’s not clear how a 'not systemic' determination was made.  In addition, the non-technical aspect was not clarified.  As a result, further analysis was not pursued.</a:t>
            </a:r>
            <a:endParaRPr lang="en-US"/>
          </a:p>
          <a:p>
            <a:pPr marL="0" indent="0">
              <a:buNone/>
            </a:pPr>
            <a:endParaRPr lang="en-US" sz="2000"/>
          </a:p>
          <a:p>
            <a:pPr marL="0" indent="0">
              <a:buNone/>
            </a:pPr>
            <a:r>
              <a:rPr lang="en-US" sz="2000" b="1"/>
              <a:t>Explain how/If the analysis supports the root cause statement</a:t>
            </a:r>
            <a:endParaRPr lang="en-US" b="1"/>
          </a:p>
          <a:p>
            <a:pPr marL="0" indent="0">
              <a:buNone/>
            </a:pPr>
            <a:endParaRPr lang="en-US" sz="1600">
              <a:latin typeface="Times New Roman"/>
              <a:cs typeface="Times New Roman"/>
            </a:endParaRPr>
          </a:p>
          <a:p>
            <a:r>
              <a:rPr lang="en-US" sz="1600">
                <a:latin typeface="Times New Roman"/>
                <a:cs typeface="Times New Roman"/>
              </a:rPr>
              <a:t>(</a:t>
            </a:r>
            <a:r>
              <a:rPr lang="en-US" sz="1600">
                <a:solidFill>
                  <a:srgbClr val="FF0000"/>
                </a:solidFill>
                <a:latin typeface="Times New Roman"/>
                <a:cs typeface="Times New Roman"/>
              </a:rPr>
              <a:t>PM</a:t>
            </a:r>
            <a:r>
              <a:rPr lang="en-US" sz="1600">
                <a:latin typeface="Times New Roman"/>
                <a:cs typeface="Times New Roman"/>
              </a:rPr>
              <a:t>) Based on the concerns noted about the analysis, it's not clear if the root cause statement can be supported. </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12</a:t>
            </a:fld>
            <a:endParaRPr lang="en-US"/>
          </a:p>
        </p:txBody>
      </p:sp>
      <p:sp>
        <p:nvSpPr>
          <p:cNvPr id="5" name="Title 1"/>
          <p:cNvSpPr>
            <a:spLocks noGrp="1"/>
          </p:cNvSpPr>
          <p:nvPr>
            <p:ph type="title"/>
          </p:nvPr>
        </p:nvSpPr>
        <p:spPr>
          <a:xfrm>
            <a:off x="457200" y="274638"/>
            <a:ext cx="8266813" cy="411162"/>
          </a:xfrm>
        </p:spPr>
        <p:txBody>
          <a:bodyPr>
            <a:normAutofit fontScale="90000"/>
          </a:bodyPr>
          <a:lstStyle/>
          <a:p>
            <a:r>
              <a:rPr lang="en-US" sz="2800" b="1">
                <a:solidFill>
                  <a:srgbClr val="C00000"/>
                </a:solidFill>
              </a:rPr>
              <a:t>Finding CAR # 173917782</a:t>
            </a:r>
          </a:p>
        </p:txBody>
      </p:sp>
    </p:spTree>
    <p:extLst>
      <p:ext uri="{BB962C8B-B14F-4D97-AF65-F5344CB8AC3E}">
        <p14:creationId xmlns:p14="http://schemas.microsoft.com/office/powerpoint/2010/main" val="370871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vert="horz" lIns="91440" tIns="45720" rIns="91440" bIns="45720" rtlCol="0" anchor="t">
            <a:noAutofit/>
          </a:bodyPr>
          <a:lstStyle/>
          <a:p>
            <a:pPr marL="0" indent="0">
              <a:buNone/>
            </a:pPr>
            <a:r>
              <a:rPr lang="en-US" sz="2000" b="1"/>
              <a:t>Explain how/If the analysis supports the Scope of Nonconformance statement </a:t>
            </a:r>
          </a:p>
          <a:p>
            <a:pPr marL="0" indent="0">
              <a:buNone/>
            </a:pPr>
            <a:endParaRPr lang="en-US" sz="1600">
              <a:latin typeface="Times New Roman"/>
              <a:cs typeface="Times New Roman"/>
            </a:endParaRPr>
          </a:p>
          <a:p>
            <a:r>
              <a:rPr lang="en-US" sz="1600">
                <a:latin typeface="Times New Roman"/>
                <a:cs typeface="Times New Roman"/>
              </a:rPr>
              <a:t>(</a:t>
            </a:r>
            <a:r>
              <a:rPr lang="en-US" sz="1600">
                <a:solidFill>
                  <a:srgbClr val="1F497D"/>
                </a:solidFill>
                <a:latin typeface="Times New Roman"/>
                <a:cs typeface="Times New Roman"/>
              </a:rPr>
              <a:t>KB</a:t>
            </a:r>
            <a:r>
              <a:rPr lang="en-US" sz="1600">
                <a:latin typeface="Times New Roman"/>
                <a:cs typeface="Times New Roman"/>
              </a:rPr>
              <a:t>) – Yes, good statement:  “The following additional reports were checked to confirm limited scope”  It would be even better if they would have said why those reports were checked (e.g., “last 12 months of records”)</a:t>
            </a:r>
          </a:p>
          <a:p>
            <a:endParaRPr lang="en-US" sz="1600">
              <a:latin typeface="Times New Roman"/>
              <a:cs typeface="Times New Roman"/>
            </a:endParaRPr>
          </a:p>
          <a:p>
            <a:pPr marL="0" indent="0">
              <a:buNone/>
            </a:pPr>
            <a:r>
              <a:rPr lang="en-US" sz="2000" b="1">
                <a:latin typeface="Calibri"/>
                <a:cs typeface="Times New Roman"/>
              </a:rPr>
              <a:t>Explain why/If the Corrective Action Plan will prevent the recurrence of the nonconformity</a:t>
            </a:r>
          </a:p>
          <a:p>
            <a:pPr marL="0" indent="0">
              <a:buNone/>
            </a:pPr>
            <a:endParaRPr lang="en-US" sz="1600">
              <a:latin typeface="Times New Roman"/>
              <a:cs typeface="Times New Roman"/>
            </a:endParaRPr>
          </a:p>
          <a:p>
            <a:r>
              <a:rPr lang="en-US" sz="1600">
                <a:latin typeface="Times New Roman"/>
                <a:cs typeface="Times New Roman"/>
              </a:rPr>
              <a:t>(</a:t>
            </a:r>
            <a:r>
              <a:rPr lang="en-US" sz="1600">
                <a:solidFill>
                  <a:srgbClr val="1F497D"/>
                </a:solidFill>
                <a:latin typeface="Times New Roman"/>
                <a:cs typeface="Times New Roman"/>
              </a:rPr>
              <a:t>KB</a:t>
            </a:r>
            <a:r>
              <a:rPr lang="en-US" sz="1600">
                <a:latin typeface="Times New Roman"/>
                <a:cs typeface="Times New Roman"/>
              </a:rPr>
              <a:t>) – Not clear since root was not discovered.  Why were these errors made?  If it was only ignorance, then “inform staff” would be sufficient .  However, there were nice examples in the email for the short/long term actions taken. </a:t>
            </a:r>
            <a:endParaRPr lang="en-US"/>
          </a:p>
          <a:p>
            <a:pPr marL="0" indent="0">
              <a:buNone/>
            </a:pPr>
            <a:endParaRPr lang="en-US" sz="1600">
              <a:latin typeface="Times New Roman"/>
              <a:cs typeface="Times New Roman"/>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13</a:t>
            </a:fld>
            <a:endParaRPr lang="en-US"/>
          </a:p>
        </p:txBody>
      </p:sp>
      <p:sp>
        <p:nvSpPr>
          <p:cNvPr id="5" name="Title 1"/>
          <p:cNvSpPr>
            <a:spLocks noGrp="1"/>
          </p:cNvSpPr>
          <p:nvPr>
            <p:ph type="title"/>
          </p:nvPr>
        </p:nvSpPr>
        <p:spPr>
          <a:xfrm>
            <a:off x="457200" y="274638"/>
            <a:ext cx="8266813" cy="411162"/>
          </a:xfrm>
        </p:spPr>
        <p:txBody>
          <a:bodyPr>
            <a:normAutofit fontScale="90000"/>
          </a:bodyPr>
          <a:lstStyle/>
          <a:p>
            <a:r>
              <a:rPr lang="en-US" sz="2800" b="1">
                <a:solidFill>
                  <a:srgbClr val="C00000"/>
                </a:solidFill>
              </a:rPr>
              <a:t>Finding CAR # 173917782 cont.</a:t>
            </a:r>
            <a:endParaRPr lang="en-US" sz="2800" b="1" err="1">
              <a:solidFill>
                <a:srgbClr val="C00000"/>
              </a:solidFill>
            </a:endParaRPr>
          </a:p>
        </p:txBody>
      </p:sp>
    </p:spTree>
    <p:extLst>
      <p:ext uri="{BB962C8B-B14F-4D97-AF65-F5344CB8AC3E}">
        <p14:creationId xmlns:p14="http://schemas.microsoft.com/office/powerpoint/2010/main" val="132628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vert="horz" lIns="91440" tIns="45720" rIns="91440" bIns="45720" rtlCol="0" anchor="t">
            <a:noAutofit/>
          </a:bodyPr>
          <a:lstStyle/>
          <a:p>
            <a:pPr marL="0" indent="0">
              <a:buNone/>
            </a:pPr>
            <a:endParaRPr lang="en-US" sz="2000"/>
          </a:p>
          <a:p>
            <a:pPr marL="0" indent="0">
              <a:buNone/>
            </a:pPr>
            <a:r>
              <a:rPr lang="en-US" sz="2000" b="1"/>
              <a:t>Explain how/If the containment milestone “stopped the bleeding”</a:t>
            </a:r>
          </a:p>
          <a:p>
            <a:pPr marL="0" indent="0">
              <a:buNone/>
            </a:pPr>
            <a:endParaRPr lang="en-US" sz="2000" b="1"/>
          </a:p>
          <a:p>
            <a:r>
              <a:rPr lang="en-US" sz="1600">
                <a:latin typeface="Times New Roman"/>
                <a:cs typeface="Times New Roman"/>
              </a:rPr>
              <a:t>(</a:t>
            </a:r>
            <a:r>
              <a:rPr lang="en-US" sz="1600">
                <a:solidFill>
                  <a:srgbClr val="FF0000"/>
                </a:solidFill>
                <a:latin typeface="Times New Roman"/>
                <a:cs typeface="Times New Roman"/>
              </a:rPr>
              <a:t>NTG</a:t>
            </a:r>
            <a:r>
              <a:rPr lang="en-US" sz="1600">
                <a:latin typeface="Times New Roman"/>
                <a:cs typeface="Times New Roman"/>
              </a:rPr>
              <a:t>) – Containment fixed the immediate known errors cited in the objective evidence.</a:t>
            </a:r>
            <a:endParaRPr lang="en-US">
              <a:latin typeface="Times New Roman"/>
              <a:cs typeface="Times New Roman"/>
            </a:endParaRPr>
          </a:p>
          <a:p>
            <a:endParaRPr lang="en-US" sz="1600"/>
          </a:p>
          <a:p>
            <a:pPr marL="0" indent="0">
              <a:buNone/>
            </a:pPr>
            <a:r>
              <a:rPr lang="en-US" sz="2000" b="1"/>
              <a:t>Confirm that/If all corrective action milestones are aligned to each item of the corrective action plan </a:t>
            </a:r>
          </a:p>
          <a:p>
            <a:pPr marL="0" indent="0">
              <a:buNone/>
            </a:pPr>
            <a:endParaRPr lang="en-US" sz="1600"/>
          </a:p>
          <a:p>
            <a:r>
              <a:rPr lang="en-US" sz="1600">
                <a:latin typeface="Times New Roman"/>
                <a:cs typeface="Times New Roman"/>
              </a:rPr>
              <a:t>(</a:t>
            </a:r>
            <a:r>
              <a:rPr lang="en-US" sz="1600">
                <a:solidFill>
                  <a:srgbClr val="FF0000"/>
                </a:solidFill>
                <a:latin typeface="Times New Roman"/>
                <a:cs typeface="Times New Roman"/>
              </a:rPr>
              <a:t>NTG</a:t>
            </a:r>
            <a:r>
              <a:rPr lang="en-US" sz="1600">
                <a:latin typeface="Times New Roman"/>
                <a:cs typeface="Times New Roman"/>
              </a:rPr>
              <a:t>) - Milestones were directly aligned with the corrective action items.</a:t>
            </a:r>
            <a:endParaRPr lang="en-US">
              <a:latin typeface="Times New Roman"/>
              <a:cs typeface="Times New Roman"/>
            </a:endParaRPr>
          </a:p>
          <a:p>
            <a:pPr marL="685800" lvl="1">
              <a:buFontTx/>
              <a:buChar char="-"/>
            </a:pPr>
            <a:endParaRPr lang="en-US" sz="160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14</a:t>
            </a:fld>
            <a:endParaRPr lang="en-US"/>
          </a:p>
        </p:txBody>
      </p:sp>
      <p:sp>
        <p:nvSpPr>
          <p:cNvPr id="8" name="Title 1">
            <a:extLst>
              <a:ext uri="{FF2B5EF4-FFF2-40B4-BE49-F238E27FC236}">
                <a16:creationId xmlns:a16="http://schemas.microsoft.com/office/drawing/2014/main" xmlns="" id="{F5E78BCF-399F-43E2-9236-4CCB9BD3C74B}"/>
              </a:ext>
            </a:extLst>
          </p:cNvPr>
          <p:cNvSpPr txBox="1">
            <a:spLocks/>
          </p:cNvSpPr>
          <p:nvPr/>
        </p:nvSpPr>
        <p:spPr>
          <a:xfrm>
            <a:off x="457200" y="274638"/>
            <a:ext cx="8266813" cy="4111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solidFill>
                  <a:srgbClr val="C00000"/>
                </a:solidFill>
              </a:rPr>
              <a:t>Finding CAR # 173917782 cont.</a:t>
            </a:r>
            <a:endParaRPr lang="en-US" sz="2800" b="1" err="1">
              <a:solidFill>
                <a:srgbClr val="C00000"/>
              </a:solidFill>
            </a:endParaRPr>
          </a:p>
        </p:txBody>
      </p:sp>
    </p:spTree>
    <p:extLst>
      <p:ext uri="{BB962C8B-B14F-4D97-AF65-F5344CB8AC3E}">
        <p14:creationId xmlns:p14="http://schemas.microsoft.com/office/powerpoint/2010/main" val="1490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5850"/>
            <a:ext cx="8229600" cy="5562600"/>
          </a:xfrm>
        </p:spPr>
        <p:txBody>
          <a:bodyPr vert="horz" lIns="91440" tIns="45720" rIns="91440" bIns="45720" rtlCol="0" anchor="t">
            <a:noAutofit/>
          </a:bodyPr>
          <a:lstStyle/>
          <a:p>
            <a:pPr marL="0" indent="0">
              <a:buNone/>
            </a:pPr>
            <a:r>
              <a:rPr lang="en-US" sz="2000" b="1"/>
              <a:t>Explain how/If the verification milestone confirmed the effective implementation of  the corrective action plan </a:t>
            </a:r>
            <a:endParaRPr lang="en-US" b="1"/>
          </a:p>
          <a:p>
            <a:pPr marL="0" indent="0">
              <a:buNone/>
            </a:pPr>
            <a:endParaRPr lang="en-US" sz="2000"/>
          </a:p>
          <a:p>
            <a:r>
              <a:rPr lang="en-US" sz="1600">
                <a:latin typeface="Times New Roman"/>
                <a:cs typeface="Times New Roman"/>
              </a:rPr>
              <a:t>(</a:t>
            </a:r>
            <a:r>
              <a:rPr lang="en-US" sz="1600">
                <a:solidFill>
                  <a:srgbClr val="1F497D"/>
                </a:solidFill>
                <a:latin typeface="Times New Roman"/>
                <a:cs typeface="Times New Roman"/>
              </a:rPr>
              <a:t>CR</a:t>
            </a:r>
            <a:r>
              <a:rPr lang="en-US" sz="1600">
                <a:latin typeface="Times New Roman"/>
                <a:cs typeface="Times New Roman"/>
              </a:rPr>
              <a:t>) The verification milestone </a:t>
            </a:r>
            <a:r>
              <a:rPr lang="en-US" sz="1600" b="1">
                <a:latin typeface="Times New Roman"/>
                <a:cs typeface="Times New Roman"/>
              </a:rPr>
              <a:t>did not</a:t>
            </a:r>
            <a:r>
              <a:rPr lang="en-US" sz="1600">
                <a:latin typeface="Times New Roman"/>
                <a:cs typeface="Times New Roman"/>
              </a:rPr>
              <a:t> confirm the effective implementation of the corrective action plan</a:t>
            </a:r>
            <a:r>
              <a:rPr lang="en-US" sz="2000"/>
              <a:t> </a:t>
            </a:r>
          </a:p>
          <a:p>
            <a:pPr marL="0" indent="0">
              <a:buNone/>
            </a:pPr>
            <a:endParaRPr lang="en-US" sz="2000"/>
          </a:p>
          <a:p>
            <a:pPr lvl="1"/>
            <a:r>
              <a:rPr lang="en-US" sz="1600">
                <a:latin typeface="Times New Roman"/>
                <a:cs typeface="Times New Roman"/>
              </a:rPr>
              <a:t>Although report numbers were provided, there was no additional information/evidence pertaining to the results of the review; the CAR champion should have asked for a clear statement of results for the verification.  Also, there was no correlation between the listed projects and what was attached. </a:t>
            </a:r>
          </a:p>
          <a:p>
            <a:pPr marL="457200" lvl="1" indent="0">
              <a:buNone/>
            </a:pPr>
            <a:endParaRPr lang="en-US"/>
          </a:p>
          <a:p>
            <a:pPr lvl="2"/>
            <a:r>
              <a:rPr lang="en-US" sz="1400">
                <a:latin typeface="Times New Roman"/>
                <a:cs typeface="Times New Roman"/>
              </a:rPr>
              <a:t>OFI - the verification specified checking 3 additional reports however 13 projects were included in the screenshot as being verified and only 7 projects were listed in the Milestones Implementation Evidence. </a:t>
            </a:r>
            <a:endParaRPr lang="en-US" sz="1400"/>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A652080E-B67B-45BB-B508-53A363989023}" type="slidenum">
              <a:rPr lang="en-US" smtClean="0"/>
              <a:t>15</a:t>
            </a:fld>
            <a:endParaRPr lang="en-US"/>
          </a:p>
        </p:txBody>
      </p:sp>
      <p:sp>
        <p:nvSpPr>
          <p:cNvPr id="8" name="Title 1">
            <a:extLst>
              <a:ext uri="{FF2B5EF4-FFF2-40B4-BE49-F238E27FC236}">
                <a16:creationId xmlns:a16="http://schemas.microsoft.com/office/drawing/2014/main" xmlns="" id="{868D1411-3EF8-4458-8BB9-43E5C7FE581B}"/>
              </a:ext>
            </a:extLst>
          </p:cNvPr>
          <p:cNvSpPr txBox="1">
            <a:spLocks/>
          </p:cNvSpPr>
          <p:nvPr/>
        </p:nvSpPr>
        <p:spPr>
          <a:xfrm>
            <a:off x="457200" y="274638"/>
            <a:ext cx="8266813" cy="4111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solidFill>
                  <a:srgbClr val="C00000"/>
                </a:solidFill>
              </a:rPr>
              <a:t>Finding CAR # 173917782 cont.</a:t>
            </a:r>
            <a:endParaRPr lang="en-US" sz="2800" b="1" err="1">
              <a:solidFill>
                <a:srgbClr val="C00000"/>
              </a:solidFill>
            </a:endParaRPr>
          </a:p>
        </p:txBody>
      </p:sp>
    </p:spTree>
    <p:extLst>
      <p:ext uri="{BB962C8B-B14F-4D97-AF65-F5344CB8AC3E}">
        <p14:creationId xmlns:p14="http://schemas.microsoft.com/office/powerpoint/2010/main" val="293230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173917782 - </a:t>
            </a:r>
            <a:r>
              <a:rPr lang="en-US" dirty="0">
                <a:latin typeface="Calibri"/>
                <a:ea typeface="굴림"/>
                <a:cs typeface="굴림"/>
              </a:rPr>
              <a:t>Balina Ling</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498" y="1144731"/>
            <a:ext cx="6649890" cy="4794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0726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0"/>
              </a:spcAft>
            </a:pPr>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173917782  - </a:t>
            </a:r>
            <a:r>
              <a:rPr lang="en-US" dirty="0">
                <a:latin typeface="Calibri"/>
                <a:ea typeface="굴림"/>
                <a:cs typeface="굴림"/>
              </a:rPr>
              <a:t>Balina Ling</a:t>
            </a:r>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3</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781050"/>
            <a:ext cx="69913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标注 4"/>
          <p:cNvSpPr/>
          <p:nvPr/>
        </p:nvSpPr>
        <p:spPr>
          <a:xfrm>
            <a:off x="457200" y="4070029"/>
            <a:ext cx="2945219" cy="1480165"/>
          </a:xfrm>
          <a:prstGeom prst="wedgeRoundRectCallout">
            <a:avLst>
              <a:gd name="adj1" fmla="val -24516"/>
              <a:gd name="adj2" fmla="val -96774"/>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r>
              <a:rPr lang="en-US" altLang="ja-JP" sz="1200" b="1" dirty="0">
                <a:solidFill>
                  <a:schemeClr val="accent1"/>
                </a:solidFill>
              </a:rPr>
              <a:t>Q1: Explain how/If the nonconformity is fully addressed in the </a:t>
            </a:r>
            <a:r>
              <a:rPr lang="en-US" altLang="ja-JP" sz="1200" b="1" dirty="0" smtClean="0">
                <a:solidFill>
                  <a:schemeClr val="accent1"/>
                </a:solidFill>
              </a:rPr>
              <a:t>analysis</a:t>
            </a:r>
          </a:p>
          <a:p>
            <a:r>
              <a:rPr lang="en-US" altLang="ja-JP" sz="1200" dirty="0">
                <a:solidFill>
                  <a:schemeClr val="tx1"/>
                </a:solidFill>
              </a:rPr>
              <a:t>From the analysis, it not mentioned what the nonconformity is</a:t>
            </a:r>
            <a:r>
              <a:rPr lang="en-US" altLang="ja-JP" sz="1200" dirty="0" smtClean="0">
                <a:solidFill>
                  <a:schemeClr val="tx1"/>
                </a:solidFill>
              </a:rPr>
              <a:t>.</a:t>
            </a:r>
            <a:endParaRPr lang="en-US" altLang="ja-JP" sz="1200" dirty="0">
              <a:solidFill>
                <a:schemeClr val="tx1"/>
              </a:solidFill>
            </a:endParaRPr>
          </a:p>
        </p:txBody>
      </p:sp>
      <p:sp>
        <p:nvSpPr>
          <p:cNvPr id="9" name="圆角矩形标注 4"/>
          <p:cNvSpPr/>
          <p:nvPr/>
        </p:nvSpPr>
        <p:spPr>
          <a:xfrm>
            <a:off x="4810456" y="3804214"/>
            <a:ext cx="3568000" cy="2171284"/>
          </a:xfrm>
          <a:prstGeom prst="wedgeRoundRectCallout">
            <a:avLst>
              <a:gd name="adj1" fmla="val -63425"/>
              <a:gd name="adj2" fmla="val -111857"/>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fontAlgn="ctr"/>
            <a:r>
              <a:rPr lang="en-US" altLang="ja-JP" sz="1200" b="1" dirty="0">
                <a:solidFill>
                  <a:schemeClr val="accent1"/>
                </a:solidFill>
              </a:rPr>
              <a:t>Q2: Explain how/If the analysis supports the root cause </a:t>
            </a:r>
            <a:r>
              <a:rPr lang="en-US" altLang="ja-JP" sz="1200" b="1" dirty="0" smtClean="0">
                <a:solidFill>
                  <a:schemeClr val="accent1"/>
                </a:solidFill>
              </a:rPr>
              <a:t>statement.</a:t>
            </a:r>
          </a:p>
          <a:p>
            <a:pPr fontAlgn="ctr"/>
            <a:r>
              <a:rPr lang="en-US" altLang="ja-JP" sz="1200" dirty="0">
                <a:solidFill>
                  <a:schemeClr val="tx1"/>
                </a:solidFill>
              </a:rPr>
              <a:t>It mentioned in analysis that only minor mistakes by project handler, but it can’t reflect the mistake was due to oversight or project handler didn’t know the requirement though it was identified as oversight in root cause.</a:t>
            </a:r>
          </a:p>
          <a:p>
            <a:pPr fontAlgn="ctr"/>
            <a:r>
              <a:rPr lang="en-US" altLang="ja-JP" sz="1200" dirty="0">
                <a:solidFill>
                  <a:schemeClr val="tx1"/>
                </a:solidFill>
              </a:rPr>
              <a:t>And in analysis area, stakeholders were not identified.</a:t>
            </a:r>
          </a:p>
          <a:p>
            <a:pPr fontAlgn="ctr"/>
            <a:endParaRPr lang="en-US" altLang="ja-JP" sz="1200" b="1" dirty="0">
              <a:solidFill>
                <a:schemeClr val="tx1"/>
              </a:solidFill>
            </a:endParaRPr>
          </a:p>
        </p:txBody>
      </p:sp>
    </p:spTree>
    <p:extLst>
      <p:ext uri="{BB962C8B-B14F-4D97-AF65-F5344CB8AC3E}">
        <p14:creationId xmlns:p14="http://schemas.microsoft.com/office/powerpoint/2010/main" val="413529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173917782 – </a:t>
            </a:r>
            <a:r>
              <a:rPr lang="en-US" dirty="0" smtClean="0">
                <a:latin typeface="Calibri"/>
                <a:ea typeface="굴림"/>
                <a:cs typeface="굴림"/>
              </a:rPr>
              <a:t>Jasper Wu</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4</a:t>
            </a:fld>
            <a:endParaRPr lang="en-US"/>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2" y="971550"/>
            <a:ext cx="699135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6972300" y="2124075"/>
            <a:ext cx="228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143125" y="2238375"/>
            <a:ext cx="45434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143125" y="2381250"/>
            <a:ext cx="5057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143125" y="2657475"/>
            <a:ext cx="38385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143125" y="2524125"/>
            <a:ext cx="7239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圆角矩形标注 4"/>
          <p:cNvSpPr/>
          <p:nvPr/>
        </p:nvSpPr>
        <p:spPr>
          <a:xfrm>
            <a:off x="973765" y="4070029"/>
            <a:ext cx="5007935" cy="1543962"/>
          </a:xfrm>
          <a:prstGeom prst="wedgeRoundRectCallout">
            <a:avLst>
              <a:gd name="adj1" fmla="val 1325"/>
              <a:gd name="adj2" fmla="val -82757"/>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fontAlgn="ctr"/>
            <a:r>
              <a:rPr lang="en-US" altLang="ja-JP" sz="1200" b="1" dirty="0">
                <a:solidFill>
                  <a:schemeClr val="accent1"/>
                </a:solidFill>
              </a:rPr>
              <a:t>Q3: Explain how/If the analysis supports the Scope of Nonconformance statement </a:t>
            </a:r>
          </a:p>
          <a:p>
            <a:pPr fontAlgn="ctr"/>
            <a:r>
              <a:rPr lang="en-US" altLang="ja-JP" sz="1200" dirty="0">
                <a:solidFill>
                  <a:schemeClr val="tx1"/>
                </a:solidFill>
              </a:rPr>
              <a:t>It mentioned in analysis that additional reports were checked and no repeat error. But not sure the additional reports that were checked is from the same project handler or from the whole team. It should randomly check the projects of whole team.</a:t>
            </a:r>
            <a:endParaRPr lang="ja-JP" altLang="en-US" sz="1200" dirty="0" err="1">
              <a:solidFill>
                <a:schemeClr val="tx1"/>
              </a:solidFill>
            </a:endParaRPr>
          </a:p>
        </p:txBody>
      </p:sp>
    </p:spTree>
    <p:extLst>
      <p:ext uri="{BB962C8B-B14F-4D97-AF65-F5344CB8AC3E}">
        <p14:creationId xmlns:p14="http://schemas.microsoft.com/office/powerpoint/2010/main" val="211590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173917782 – </a:t>
            </a:r>
            <a:r>
              <a:rPr lang="en-US" dirty="0" smtClean="0">
                <a:latin typeface="Calibri"/>
                <a:ea typeface="굴림"/>
                <a:cs typeface="굴림"/>
              </a:rPr>
              <a:t>Jasper Wu</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57" y="729659"/>
            <a:ext cx="69723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50" y="2643259"/>
            <a:ext cx="5922999" cy="2773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圆角矩形标注 4"/>
          <p:cNvSpPr/>
          <p:nvPr/>
        </p:nvSpPr>
        <p:spPr>
          <a:xfrm>
            <a:off x="1388435" y="5417115"/>
            <a:ext cx="5007935" cy="1224985"/>
          </a:xfrm>
          <a:prstGeom prst="wedgeRoundRectCallout">
            <a:avLst>
              <a:gd name="adj1" fmla="val -15873"/>
              <a:gd name="adj2" fmla="val -74493"/>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fontAlgn="ctr"/>
            <a:r>
              <a:rPr lang="en-US" altLang="ja-JP" sz="1200" b="1" dirty="0">
                <a:solidFill>
                  <a:schemeClr val="accent1"/>
                </a:solidFill>
              </a:rPr>
              <a:t>Q4: Explain why/If the Corrective Action Plan will prevent the recurrence of the nonconformity</a:t>
            </a:r>
          </a:p>
          <a:p>
            <a:r>
              <a:rPr lang="en-US" altLang="ja-JP" sz="1200" dirty="0">
                <a:solidFill>
                  <a:schemeClr val="tx1"/>
                </a:solidFill>
              </a:rPr>
              <a:t>Root cause mentioned it is project handler’s oversight. The short term “Inform staff” maybe will prevent the recurrence of the nonconformity.</a:t>
            </a:r>
          </a:p>
        </p:txBody>
      </p:sp>
    </p:spTree>
    <p:extLst>
      <p:ext uri="{BB962C8B-B14F-4D97-AF65-F5344CB8AC3E}">
        <p14:creationId xmlns:p14="http://schemas.microsoft.com/office/powerpoint/2010/main" val="133668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173917782  -  </a:t>
            </a:r>
            <a:r>
              <a:rPr lang="en-US" dirty="0">
                <a:latin typeface="Calibri"/>
                <a:ea typeface="굴림"/>
                <a:cs typeface="굴림"/>
              </a:rPr>
              <a:t>Thomas Kestner</a:t>
            </a:r>
            <a:br>
              <a:rPr lang="en-US" dirty="0">
                <a:latin typeface="Calibri"/>
                <a:ea typeface="굴림"/>
                <a:cs typeface="굴림"/>
              </a:rPr>
            </a:br>
            <a:r>
              <a:rPr lang="en-US" altLang="en-US" dirty="0" smtClean="0">
                <a:latin typeface="Arial" pitchFamily="34" charset="0"/>
                <a:ea typeface="ＭＳ Ｐゴシック" pitchFamily="34" charset="-128"/>
                <a:cs typeface="Geneva"/>
              </a:rPr>
              <a:t> </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8" y="697761"/>
            <a:ext cx="6273211" cy="2159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468" y="2402245"/>
            <a:ext cx="4738242" cy="3138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标注 4"/>
          <p:cNvSpPr/>
          <p:nvPr/>
        </p:nvSpPr>
        <p:spPr>
          <a:xfrm>
            <a:off x="386321" y="3955433"/>
            <a:ext cx="3463147" cy="1493813"/>
          </a:xfrm>
          <a:prstGeom prst="wedgeRoundRectCallout">
            <a:avLst>
              <a:gd name="adj1" fmla="val 56738"/>
              <a:gd name="adj2" fmla="val -16339"/>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fontAlgn="ctr"/>
            <a:r>
              <a:rPr lang="en-US" altLang="ja-JP" sz="1200" b="1" dirty="0">
                <a:solidFill>
                  <a:schemeClr val="accent1"/>
                </a:solidFill>
              </a:rPr>
              <a:t>Q5: Explain how/If the containment milestone “stopped the bleeding”</a:t>
            </a:r>
          </a:p>
          <a:p>
            <a:r>
              <a:rPr lang="en-US" altLang="ja-JP" sz="1200" dirty="0">
                <a:solidFill>
                  <a:schemeClr val="tx1"/>
                </a:solidFill>
              </a:rPr>
              <a:t>Since after deeper analysis, the nonconformity scope is just limited to  the 3 projects, so corrected these 3 reports can stop the bleeding.</a:t>
            </a:r>
          </a:p>
        </p:txBody>
      </p:sp>
    </p:spTree>
    <p:extLst>
      <p:ext uri="{BB962C8B-B14F-4D97-AF65-F5344CB8AC3E}">
        <p14:creationId xmlns:p14="http://schemas.microsoft.com/office/powerpoint/2010/main" val="279794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a:t>
            </a:r>
            <a:r>
              <a:rPr lang="en-US" altLang="en-US" dirty="0" smtClean="0">
                <a:latin typeface="Arial" pitchFamily="34" charset="0"/>
                <a:ea typeface="ＭＳ Ｐゴシック" pitchFamily="34" charset="-128"/>
                <a:cs typeface="Geneva"/>
              </a:rPr>
              <a:t>173917782 - </a:t>
            </a:r>
            <a:r>
              <a:rPr lang="en-US" dirty="0">
                <a:latin typeface="Calibri"/>
                <a:ea typeface="굴림"/>
                <a:cs typeface="굴림"/>
              </a:rPr>
              <a:t>Thomas Kestner</a:t>
            </a:r>
            <a:br>
              <a:rPr lang="en-US" dirty="0">
                <a:latin typeface="Calibri"/>
                <a:ea typeface="굴림"/>
                <a:cs typeface="굴림"/>
              </a:rPr>
            </a:br>
            <a:r>
              <a:rPr lang="en-US" altLang="en-US" dirty="0" smtClean="0">
                <a:latin typeface="Arial" pitchFamily="34" charset="0"/>
                <a:ea typeface="ＭＳ Ｐゴシック" pitchFamily="34" charset="-128"/>
                <a:cs typeface="Geneva"/>
              </a:rPr>
              <a:t> </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57" y="1112432"/>
            <a:ext cx="697230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圆角矩形标注 4"/>
          <p:cNvSpPr/>
          <p:nvPr/>
        </p:nvSpPr>
        <p:spPr>
          <a:xfrm>
            <a:off x="1524004" y="4583771"/>
            <a:ext cx="5695503" cy="1062118"/>
          </a:xfrm>
          <a:prstGeom prst="wedgeRoundRectCallout">
            <a:avLst>
              <a:gd name="adj1" fmla="val 6387"/>
              <a:gd name="adj2" fmla="val -149441"/>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fontAlgn="ctr"/>
            <a:r>
              <a:rPr lang="en-US" altLang="ja-JP" sz="1200" b="1" dirty="0">
                <a:solidFill>
                  <a:schemeClr val="accent1"/>
                </a:solidFill>
              </a:rPr>
              <a:t>Q6: Confirm that/If all corrective action milestones are aligned to each item of the corrective action </a:t>
            </a:r>
            <a:r>
              <a:rPr lang="en-US" altLang="ja-JP" sz="1200" b="1" dirty="0" smtClean="0">
                <a:solidFill>
                  <a:schemeClr val="accent1"/>
                </a:solidFill>
              </a:rPr>
              <a:t>plan.</a:t>
            </a:r>
            <a:endParaRPr lang="en-US" altLang="ja-JP" sz="1200" b="1" dirty="0">
              <a:solidFill>
                <a:schemeClr val="accent1"/>
              </a:solidFill>
            </a:endParaRPr>
          </a:p>
          <a:p>
            <a:r>
              <a:rPr lang="en-US" altLang="ja-JP" sz="1200" dirty="0">
                <a:solidFill>
                  <a:schemeClr val="tx1"/>
                </a:solidFill>
              </a:rPr>
              <a:t>All corrective action milestones are aligned to each item of the corrective action plan. But sequence changed, containment action “correction” should be put in front of short/long term “Inform staff”.</a:t>
            </a:r>
          </a:p>
          <a:p>
            <a:endParaRPr lang="en-US" altLang="ja-JP" sz="1200" dirty="0"/>
          </a:p>
        </p:txBody>
      </p:sp>
    </p:spTree>
    <p:extLst>
      <p:ext uri="{BB962C8B-B14F-4D97-AF65-F5344CB8AC3E}">
        <p14:creationId xmlns:p14="http://schemas.microsoft.com/office/powerpoint/2010/main" val="279794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itchFamily="34" charset="0"/>
                <a:ea typeface="ＭＳ Ｐゴシック" pitchFamily="34" charset="-128"/>
                <a:cs typeface="Geneva"/>
              </a:rPr>
              <a:t>CAR# 173917782 </a:t>
            </a:r>
            <a:r>
              <a:rPr lang="en-US" altLang="en-US" dirty="0" smtClean="0">
                <a:latin typeface="Arial" pitchFamily="34" charset="0"/>
                <a:ea typeface="ＭＳ Ｐゴシック" pitchFamily="34" charset="-128"/>
                <a:cs typeface="Geneva"/>
              </a:rPr>
              <a:t> - </a:t>
            </a:r>
            <a:r>
              <a:rPr lang="en-US" dirty="0" smtClean="0">
                <a:latin typeface="Calibri"/>
                <a:ea typeface="굴림"/>
                <a:cs typeface="굴림"/>
              </a:rPr>
              <a:t>Anne Deng</a:t>
            </a:r>
            <a:endParaRPr lang="en-US" dirty="0"/>
          </a:p>
        </p:txBody>
      </p:sp>
      <p:sp>
        <p:nvSpPr>
          <p:cNvPr id="4" name="Slide Number Placeholder 3"/>
          <p:cNvSpPr>
            <a:spLocks noGrp="1"/>
          </p:cNvSpPr>
          <p:nvPr>
            <p:ph type="sldNum" sz="quarter" idx="10"/>
          </p:nvPr>
        </p:nvSpPr>
        <p:spPr/>
        <p:txBody>
          <a:bodyPr/>
          <a:lstStyle/>
          <a:p>
            <a:pPr>
              <a:defRPr/>
            </a:pPr>
            <a:fld id="{6F069B0D-E375-4564-A47B-095C06C0B614}" type="slidenum">
              <a:rPr lang="en-US" smtClean="0"/>
              <a:pPr>
                <a:defRPr/>
              </a:pPr>
              <a:t>8</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1554"/>
            <a:ext cx="6570921" cy="2262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6372" y="2516861"/>
            <a:ext cx="4866124" cy="289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圆角矩形标注 4"/>
          <p:cNvSpPr/>
          <p:nvPr/>
        </p:nvSpPr>
        <p:spPr>
          <a:xfrm>
            <a:off x="1238996" y="5568002"/>
            <a:ext cx="6663500" cy="1074098"/>
          </a:xfrm>
          <a:prstGeom prst="wedgeRoundRectCallout">
            <a:avLst>
              <a:gd name="adj1" fmla="val 6387"/>
              <a:gd name="adj2" fmla="val -149441"/>
              <a:gd name="adj3" fmla="val 16667"/>
            </a:avLst>
          </a:prstGeom>
          <a:solidFill>
            <a:srgbClr val="FFFF00"/>
          </a:solidFill>
          <a:ln>
            <a:solidFill>
              <a:schemeClr val="accent4">
                <a:lumMod val="60000"/>
                <a:lumOff val="40000"/>
              </a:schemeClr>
            </a:solidFill>
          </a:ln>
        </p:spPr>
        <p:style>
          <a:lnRef idx="3">
            <a:schemeClr val="lt1"/>
          </a:lnRef>
          <a:fillRef idx="1">
            <a:schemeClr val="accent4"/>
          </a:fillRef>
          <a:effectRef idx="1">
            <a:schemeClr val="accent4"/>
          </a:effectRef>
          <a:fontRef idx="minor">
            <a:schemeClr val="lt1"/>
          </a:fontRef>
        </p:style>
        <p:txBody>
          <a:bodyPr rtlCol="0" anchor="t"/>
          <a:lstStyle/>
          <a:p>
            <a:pPr fontAlgn="ctr"/>
            <a:r>
              <a:rPr lang="en-US" altLang="ja-JP" sz="1200" b="1" dirty="0">
                <a:solidFill>
                  <a:schemeClr val="accent1"/>
                </a:solidFill>
              </a:rPr>
              <a:t>Q7: Explain how/If the verification milestone confirmed the effective implementation of  the corrective action plan </a:t>
            </a:r>
          </a:p>
          <a:p>
            <a:r>
              <a:rPr lang="en-US" altLang="ja-JP" sz="1200" dirty="0">
                <a:solidFill>
                  <a:schemeClr val="tx1"/>
                </a:solidFill>
              </a:rPr>
              <a:t>In the verification, additional reports have been checked to verify same error not be repeated, so the verification milestone confirmed the effective implementation of the corrective action plan.</a:t>
            </a:r>
          </a:p>
          <a:p>
            <a:endParaRPr lang="en-US" altLang="ja-JP" sz="1200" dirty="0"/>
          </a:p>
        </p:txBody>
      </p:sp>
    </p:spTree>
    <p:extLst>
      <p:ext uri="{BB962C8B-B14F-4D97-AF65-F5344CB8AC3E}">
        <p14:creationId xmlns:p14="http://schemas.microsoft.com/office/powerpoint/2010/main" val="70647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latin typeface="Arial" pitchFamily="34" charset="0"/>
                <a:ea typeface="ＭＳ Ｐゴシック" pitchFamily="34" charset="-128"/>
                <a:cs typeface="Geneva"/>
              </a:rPr>
              <a:t>CAR</a:t>
            </a:r>
            <a:r>
              <a:rPr lang="en-US" altLang="en-US" dirty="0">
                <a:latin typeface="Arial" pitchFamily="34" charset="0"/>
                <a:ea typeface="ＭＳ Ｐゴシック" pitchFamily="34" charset="-128"/>
                <a:cs typeface="Geneva"/>
              </a:rPr>
              <a:t># 173917782  </a:t>
            </a:r>
            <a:r>
              <a:rPr lang="en-US" altLang="en-US" dirty="0" smtClean="0">
                <a:latin typeface="Arial" pitchFamily="34" charset="0"/>
                <a:ea typeface="ＭＳ Ｐゴシック" pitchFamily="34" charset="-128"/>
                <a:cs typeface="Geneva"/>
              </a:rPr>
              <a:t>– </a:t>
            </a:r>
            <a:r>
              <a:rPr lang="en-US" altLang="en-US" dirty="0">
                <a:latin typeface="Arial" pitchFamily="34" charset="0"/>
                <a:ea typeface="ＭＳ Ｐゴシック" pitchFamily="34" charset="-128"/>
                <a:cs typeface="Geneva"/>
              </a:rPr>
              <a:t>CAR Review Criteria </a:t>
            </a:r>
            <a:r>
              <a:rPr lang="en-US" altLang="en-US" dirty="0" smtClean="0">
                <a:latin typeface="Arial" pitchFamily="34" charset="0"/>
                <a:ea typeface="ＭＳ Ｐゴシック" pitchFamily="34" charset="-128"/>
                <a:cs typeface="Geneva"/>
              </a:rPr>
              <a:t>Check</a:t>
            </a:r>
          </a:p>
        </p:txBody>
      </p:sp>
      <p:sp>
        <p:nvSpPr>
          <p:cNvPr id="1843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defRPr sz="2000">
                <a:solidFill>
                  <a:schemeClr val="tx1"/>
                </a:solidFill>
                <a:latin typeface="Arial" pitchFamily="34" charset="0"/>
                <a:ea typeface="ＭＳ Ｐゴシック" pitchFamily="34" charset="-128"/>
                <a:cs typeface="Geneva"/>
              </a:defRPr>
            </a:lvl1pPr>
            <a:lvl2pPr marL="742950" indent="-285750" eaLnBrk="0" hangingPunct="0">
              <a:spcBef>
                <a:spcPts val="1200"/>
              </a:spcBef>
              <a:buFont typeface="Arial" pitchFamily="34" charset="0"/>
              <a:buChar char="•"/>
              <a:defRPr>
                <a:solidFill>
                  <a:schemeClr val="tx1"/>
                </a:solidFill>
                <a:latin typeface="Arial" pitchFamily="34" charset="0"/>
                <a:ea typeface="Arial Unicode MS" pitchFamily="34" charset="-122"/>
                <a:cs typeface="Arial Unicode MS" pitchFamily="34" charset="-122"/>
              </a:defRPr>
            </a:lvl2pPr>
            <a:lvl3pPr marL="11430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3pPr>
            <a:lvl4pPr marL="16002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4pPr>
            <a:lvl5pPr marL="2057400" indent="-228600" eaLnBrk="0" hangingPunct="0">
              <a:spcBef>
                <a:spcPts val="600"/>
              </a:spcBef>
              <a:buFont typeface="Arial" pitchFamily="34" charset="0"/>
              <a:buChar char="-"/>
              <a:defRPr sz="1600">
                <a:solidFill>
                  <a:schemeClr val="tx1"/>
                </a:solidFill>
                <a:latin typeface="Arial" pitchFamily="34" charset="0"/>
                <a:ea typeface="Arial Unicode MS" pitchFamily="34" charset="-122"/>
                <a:cs typeface="Arial Unicode MS" pitchFamily="34" charset="-122"/>
              </a:defRPr>
            </a:lvl5pPr>
            <a:lvl6pPr marL="25146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6pPr>
            <a:lvl7pPr marL="29718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7pPr>
            <a:lvl8pPr marL="34290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8pPr>
            <a:lvl9pPr marL="3886200" indent="-228600" defTabSz="4572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2"/>
                <a:cs typeface="Arial Unicode MS" pitchFamily="34" charset="-122"/>
              </a:defRPr>
            </a:lvl9pPr>
          </a:lstStyle>
          <a:p>
            <a:pPr eaLnBrk="1" hangingPunct="1">
              <a:spcBef>
                <a:spcPct val="0"/>
              </a:spcBef>
            </a:pPr>
            <a:fld id="{ACECA390-74A9-476C-A65E-A20B9A62B3AB}" type="slidenum">
              <a:rPr lang="en-US" altLang="en-US" sz="1000" smtClean="0"/>
              <a:pPr eaLnBrk="1" hangingPunct="1">
                <a:spcBef>
                  <a:spcPct val="0"/>
                </a:spcBef>
              </a:pPr>
              <a:t>9</a:t>
            </a:fld>
            <a:endParaRPr lang="en-US" altLang="en-US" sz="1000" smtClean="0"/>
          </a:p>
        </p:txBody>
      </p:sp>
      <p:graphicFrame>
        <p:nvGraphicFramePr>
          <p:cNvPr id="6" name="Table 5"/>
          <p:cNvGraphicFramePr>
            <a:graphicFrameLocks noGrp="1"/>
          </p:cNvGraphicFramePr>
          <p:nvPr>
            <p:extLst>
              <p:ext uri="{D42A27DB-BD31-4B8C-83A1-F6EECF244321}">
                <p14:modId xmlns:p14="http://schemas.microsoft.com/office/powerpoint/2010/main" val="571363152"/>
              </p:ext>
            </p:extLst>
          </p:nvPr>
        </p:nvGraphicFramePr>
        <p:xfrm>
          <a:off x="692150" y="1447872"/>
          <a:ext cx="7759700" cy="4434864"/>
        </p:xfrm>
        <a:graphic>
          <a:graphicData uri="http://schemas.openxmlformats.org/drawingml/2006/table">
            <a:tbl>
              <a:tblPr/>
              <a:tblGrid>
                <a:gridCol w="3891725"/>
                <a:gridCol w="795647"/>
                <a:gridCol w="1056904"/>
                <a:gridCol w="1235034"/>
                <a:gridCol w="780390"/>
              </a:tblGrid>
              <a:tr h="222950">
                <a:tc>
                  <a:txBody>
                    <a:bodyPr/>
                    <a:lstStyle/>
                    <a:p>
                      <a:pPr algn="ctr" fontAlgn="b"/>
                      <a:r>
                        <a:rPr lang="en-US" sz="1800" b="0" i="0" u="none" strike="noStrike" dirty="0" smtClean="0">
                          <a:solidFill>
                            <a:srgbClr val="000000"/>
                          </a:solidFill>
                          <a:effectLst/>
                          <a:latin typeface="Calibri"/>
                        </a:rPr>
                        <a:t>CAR</a:t>
                      </a:r>
                      <a:r>
                        <a:rPr lang="en-US" sz="1800" b="0" i="0" u="none" strike="noStrike" baseline="0" dirty="0" smtClean="0">
                          <a:solidFill>
                            <a:srgbClr val="000000"/>
                          </a:solidFill>
                          <a:effectLst/>
                          <a:latin typeface="Calibri"/>
                        </a:rPr>
                        <a:t> Review Criteria</a:t>
                      </a:r>
                      <a:endParaRPr lang="en-US" sz="1800" b="0" i="0" u="none" strike="noStrike" dirty="0">
                        <a:solidFill>
                          <a:srgbClr val="000000"/>
                        </a:solidFill>
                        <a:effectLst/>
                        <a:latin typeface="Calibri"/>
                      </a:endParaRP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Fully</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Partially</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effectLst/>
                          <a:latin typeface="Calibri"/>
                        </a:rPr>
                        <a:t>Not</a:t>
                      </a:r>
                      <a:r>
                        <a:rPr lang="en-US" sz="1800" b="0" i="0" u="none" strike="noStrike" baseline="0" dirty="0" smtClean="0">
                          <a:solidFill>
                            <a:srgbClr val="000000"/>
                          </a:solidFill>
                          <a:effectLst/>
                          <a:latin typeface="Calibri"/>
                        </a:rPr>
                        <a:t> at all</a:t>
                      </a:r>
                      <a:endParaRPr lang="en-US" sz="1800" b="0" i="0" u="none" strike="noStrike" dirty="0">
                        <a:solidFill>
                          <a:srgbClr val="000000"/>
                        </a:solidFill>
                        <a:effectLst/>
                        <a:latin typeface="Calibri"/>
                      </a:endParaRP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N/A</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0874">
                <a:tc>
                  <a:txBody>
                    <a:bodyPr/>
                    <a:lstStyle/>
                    <a:p>
                      <a:pPr algn="l" fontAlgn="ctr"/>
                      <a:r>
                        <a:rPr lang="en-US" sz="1600" b="0" i="1" u="none" strike="noStrike" dirty="0" smtClean="0">
                          <a:solidFill>
                            <a:srgbClr val="000000"/>
                          </a:solidFill>
                          <a:effectLst/>
                          <a:latin typeface="+mn-lt"/>
                        </a:rPr>
                        <a:t>•Is the nonconformity fully addressed in the analysis?</a:t>
                      </a:r>
                      <a:endParaRPr lang="en-US" sz="1600" b="0" i="1" u="none" strike="noStrike" dirty="0">
                        <a:solidFill>
                          <a:srgbClr val="000000"/>
                        </a:solidFill>
                        <a:effectLst/>
                        <a:latin typeface="+mn-lt"/>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algn="l" fontAlgn="ctr"/>
                      <a:r>
                        <a:rPr lang="en-US" sz="1600" b="0" i="1" u="none" strike="noStrike" dirty="0" smtClean="0">
                          <a:solidFill>
                            <a:srgbClr val="000000"/>
                          </a:solidFill>
                          <a:effectLst/>
                          <a:latin typeface="+mn-lt"/>
                        </a:rPr>
                        <a:t>•Does the analysis support the root cause statement?</a:t>
                      </a:r>
                      <a:endParaRPr lang="en-US" sz="1600" b="0" i="1" u="none" strike="noStrike" dirty="0">
                        <a:solidFill>
                          <a:srgbClr val="000000"/>
                        </a:solidFill>
                        <a:effectLst/>
                        <a:latin typeface="+mn-lt"/>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altLang="ja-JP" sz="1400" b="1" i="0" u="none" strike="noStrike" kern="1200" cap="none" spc="0" normalizeH="0" baseline="0" noProof="0" dirty="0" smtClean="0">
                          <a:ln>
                            <a:noFill/>
                          </a:ln>
                          <a:solidFill>
                            <a:srgbClr val="FF0000"/>
                          </a:solidFill>
                          <a:effectLst/>
                          <a:uLnTx/>
                          <a:uFillTx/>
                          <a:latin typeface="Calibri"/>
                          <a:ea typeface="+mn-ea"/>
                          <a:cs typeface="+mn-cs"/>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20874">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•Does the analysis support the Scope of Nonconformance statement</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800" b="1" i="0" u="none" strike="noStrike" dirty="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14417">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•Will the Corrective Action Plan prevent recurrence of the nonconformity?</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US"/>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49567">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•Did the containment milestone “stop the bleeding”?</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800" b="1" i="0" u="none" strike="noStrike" dirty="0" smtClean="0">
                        <a:solidFill>
                          <a:srgbClr val="FF0000"/>
                        </a:solidFill>
                        <a:effectLst/>
                        <a:latin typeface="Calibri"/>
                      </a:endParaRPr>
                    </a:p>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endParaRPr lang="en-US" dirty="0"/>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619307">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•Are corrective action milestones aligned to each item of the corrective action plan? </a:t>
                      </a:r>
                      <a:endParaRPr lang="en-US" sz="1600" b="0" i="1" u="none" strike="noStrike" kern="1200" dirty="0">
                        <a:solidFill>
                          <a:srgbClr val="000000"/>
                        </a:solidFill>
                        <a:effectLst/>
                        <a:latin typeface="+mn-lt"/>
                        <a:ea typeface="+mn-ea"/>
                        <a:cs typeface="+mn-cs"/>
                      </a:endParaRPr>
                    </a:p>
                  </a:txBody>
                  <a:tcPr marL="95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39474">
                <a:tc>
                  <a:txBody>
                    <a:bodyPr/>
                    <a:lstStyle/>
                    <a:p>
                      <a:pPr marL="0" algn="l" defTabSz="457200" rtl="0" eaLnBrk="1" fontAlgn="ctr" latinLnBrk="0" hangingPunct="1"/>
                      <a:r>
                        <a:rPr lang="en-US" sz="1600" b="0" i="1" u="none" strike="noStrike" kern="1200" dirty="0" smtClean="0">
                          <a:solidFill>
                            <a:srgbClr val="000000"/>
                          </a:solidFill>
                          <a:effectLst/>
                          <a:latin typeface="+mn-lt"/>
                          <a:ea typeface="+mn-ea"/>
                          <a:cs typeface="+mn-cs"/>
                        </a:rPr>
                        <a:t>•Did the verification milestone confirm the effective implementation of the corrective action plan?</a:t>
                      </a:r>
                      <a:endParaRPr lang="en-US" sz="1600" b="0" i="1" u="none" strike="noStrike" kern="1200" dirty="0">
                        <a:solidFill>
                          <a:srgbClr val="000000"/>
                        </a:solidFill>
                        <a:effectLst/>
                        <a:latin typeface="+mn-lt"/>
                        <a:ea typeface="+mn-ea"/>
                        <a:cs typeface="+mn-cs"/>
                      </a:endParaRPr>
                    </a:p>
                  </a:txBody>
                  <a:tcPr marL="85725" marR="9525" marT="952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ja-JP" sz="1400" b="1" i="0" u="none" strike="noStrike" dirty="0" smtClean="0">
                          <a:solidFill>
                            <a:srgbClr val="FF0000"/>
                          </a:solidFill>
                          <a:effectLst/>
                          <a:latin typeface="Calibri"/>
                        </a:rPr>
                        <a:t>√</a:t>
                      </a:r>
                    </a:p>
                    <a:p>
                      <a:pPr marL="0" marR="0" indent="0" algn="ctr" defTabSz="457200" rtl="0" eaLnBrk="1" fontAlgn="b" latinLnBrk="0" hangingPunct="1">
                        <a:lnSpc>
                          <a:spcPct val="100000"/>
                        </a:lnSpc>
                        <a:spcBef>
                          <a:spcPts val="0"/>
                        </a:spcBef>
                        <a:spcAft>
                          <a:spcPts val="0"/>
                        </a:spcAft>
                        <a:buClrTx/>
                        <a:buSzTx/>
                        <a:buFontTx/>
                        <a:buNone/>
                        <a:tabLst/>
                        <a:defRPr/>
                      </a:pPr>
                      <a:endParaRPr lang="en-US" sz="1800" b="1" i="0" u="none" strike="noStrike" dirty="0" smtClean="0">
                        <a:solidFill>
                          <a:srgbClr val="FF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altLang="ja-JP" sz="1400" b="1" i="0" u="none" strike="noStrike" dirty="0" smtClean="0">
                        <a:solidFill>
                          <a:srgbClr val="FF0000"/>
                        </a:solidFill>
                        <a:effectLst/>
                        <a:latin typeface="Calibri"/>
                      </a:endParaRPr>
                    </a:p>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smtClean="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a:endParaRPr>
                    </a:p>
                  </a:txBody>
                  <a:tcPr marL="9525" marR="9525" marT="952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bl>
          </a:graphicData>
        </a:graphic>
      </p:graphicFrame>
    </p:spTree>
    <p:extLst>
      <p:ext uri="{BB962C8B-B14F-4D97-AF65-F5344CB8AC3E}">
        <p14:creationId xmlns:p14="http://schemas.microsoft.com/office/powerpoint/2010/main" val="3114930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3908</TotalTime>
  <Words>806</Words>
  <Application>Microsoft Office PowerPoint</Application>
  <PresentationFormat>On-screen Show (4:3)</PresentationFormat>
  <Paragraphs>129</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ULTemplate</vt:lpstr>
      <vt:lpstr>CAR# 173917782  Finding    </vt:lpstr>
      <vt:lpstr>CAR# 173917782 - Balina Ling</vt:lpstr>
      <vt:lpstr>CAR# 173917782  - Balina Ling</vt:lpstr>
      <vt:lpstr>CAR# 173917782 – Jasper Wu</vt:lpstr>
      <vt:lpstr>CAR# 173917782 – Jasper Wu</vt:lpstr>
      <vt:lpstr>CAR# 173917782  -  Thomas Kestner  </vt:lpstr>
      <vt:lpstr>CAR# 173917782 - Thomas Kestner  </vt:lpstr>
      <vt:lpstr>CAR# 173917782  - Anne Deng</vt:lpstr>
      <vt:lpstr>CAR# 173917782  – CAR Review Criteria Check</vt:lpstr>
      <vt:lpstr>Finding CAR # 173917782</vt:lpstr>
      <vt:lpstr>Finding CAR # 173917782</vt:lpstr>
      <vt:lpstr>Finding CAR # 173917782</vt:lpstr>
      <vt:lpstr>Finding CAR # 173917782 cont.</vt:lpstr>
      <vt:lpstr>PowerPoint Presentation</vt:lpstr>
      <vt:lpstr>PowerPoint Presentation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Adams</cp:lastModifiedBy>
  <cp:revision>459</cp:revision>
  <cp:lastPrinted>2016-08-15T01:54:43Z</cp:lastPrinted>
  <dcterms:created xsi:type="dcterms:W3CDTF">2010-12-21T03:48:07Z</dcterms:created>
  <dcterms:modified xsi:type="dcterms:W3CDTF">2017-12-18T20:02:23Z</dcterms:modified>
</cp:coreProperties>
</file>