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4"/>
  </p:notesMasterIdLst>
  <p:sldIdLst>
    <p:sldId id="256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>
        <p:scale>
          <a:sx n="82" d="100"/>
          <a:sy n="82" d="100"/>
        </p:scale>
        <p:origin x="-82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Team “A”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Kyle Huang(CAR 163916135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Matt Marotto (CAR 163916189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Mel Fehrenbacher (CAR 163915755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Brian Mahoney(Exemplary CAR)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CAR -153915306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002" y="3842657"/>
            <a:ext cx="961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Well defined non-conformance and objective evidence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7397" y="2983723"/>
            <a:ext cx="978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All fields have been appropriately fulfilled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1225404" y="4427855"/>
            <a:ext cx="1546771" cy="7054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931427" y="1719470"/>
            <a:ext cx="238538" cy="35681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944217"/>
            <a:ext cx="6867525" cy="57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-153915306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51" y="1120017"/>
            <a:ext cx="5070524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2176670"/>
            <a:ext cx="1003852" cy="12225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Detailed objective evidence</a:t>
            </a:r>
          </a:p>
        </p:txBody>
      </p:sp>
    </p:spTree>
    <p:extLst>
      <p:ext uri="{BB962C8B-B14F-4D97-AF65-F5344CB8AC3E}">
        <p14:creationId xmlns:p14="http://schemas.microsoft.com/office/powerpoint/2010/main" val="40713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</a:t>
            </a:r>
            <a:r>
              <a:rPr lang="en-US" dirty="0" smtClean="0"/>
              <a:t>153915306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45450" y="2472006"/>
            <a:ext cx="9757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Correct guidance to CAR Owner and to FAQ # 15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7394713" y="2584174"/>
            <a:ext cx="625398" cy="2736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7171911" y="2857779"/>
            <a:ext cx="848200" cy="5405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76375"/>
            <a:ext cx="64293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CAR - 153915306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8148" y="1733636"/>
            <a:ext cx="936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Very clear analysis to arrive at the root cause 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834887"/>
            <a:ext cx="6667500" cy="559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14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887"/>
          </a:xfrm>
        </p:spPr>
        <p:txBody>
          <a:bodyPr/>
          <a:lstStyle/>
          <a:p>
            <a:r>
              <a:rPr lang="en-US" dirty="0"/>
              <a:t>Exemplary CAR - 153915306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28" y="1542414"/>
            <a:ext cx="102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Root Cause is directly related to the Non-conformance</a:t>
            </a: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900158" y="1772443"/>
            <a:ext cx="1810385" cy="2478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736" y="3801910"/>
            <a:ext cx="1021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Corrective action Plan and milestones correctly address the non conformance</a:t>
            </a:r>
          </a:p>
        </p:txBody>
      </p:sp>
      <p:sp>
        <p:nvSpPr>
          <p:cNvPr id="7" name="Left Brace 6"/>
          <p:cNvSpPr/>
          <p:nvPr/>
        </p:nvSpPr>
        <p:spPr>
          <a:xfrm>
            <a:off x="1586261" y="3130826"/>
            <a:ext cx="219089" cy="24549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0" y="1017438"/>
            <a:ext cx="67151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5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49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</a:t>
            </a:r>
            <a:r>
              <a:rPr lang="en-US" dirty="0"/>
              <a:t>153915306 </a:t>
            </a:r>
            <a:r>
              <a:rPr lang="en-US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287" y="1159148"/>
            <a:ext cx="765313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appropriate 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27"/>
          </a:xfrm>
        </p:spPr>
        <p:txBody>
          <a:bodyPr/>
          <a:lstStyle/>
          <a:p>
            <a:r>
              <a:rPr lang="en-US" dirty="0"/>
              <a:t>Exemplary CAR </a:t>
            </a:r>
            <a:r>
              <a:rPr lang="en-US" dirty="0" smtClean="0"/>
              <a:t>– </a:t>
            </a:r>
            <a:r>
              <a:rPr lang="en-US" dirty="0"/>
              <a:t>153915306 </a:t>
            </a:r>
            <a:r>
              <a:rPr lang="en-US" dirty="0" smtClean="0"/>
              <a:t>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410" y="1304480"/>
            <a:ext cx="761337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Assists customers as they address all aspects of the CAR – analysis, root cause statement, milestone, containment, verification, etc.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Verifies CARs timely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Analysis shows clear path to root cause and scope; stakeholders identified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Root </a:t>
            </a:r>
            <a:r>
              <a:rPr lang="en-US" sz="1400" dirty="0"/>
              <a:t>cause statement is succinct, reasonable, complete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Corrective </a:t>
            </a:r>
            <a:r>
              <a:rPr lang="en-US" sz="1400" dirty="0"/>
              <a:t>actions fix the objective evidence and other problems found; address entire root cause and scope. 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Milestones address containment &amp; owner’s verification; completed per milestone </a:t>
            </a:r>
            <a:r>
              <a:rPr lang="en-US" sz="1400" dirty="0" smtClean="0"/>
              <a:t>expectations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Verification </a:t>
            </a:r>
            <a:r>
              <a:rPr lang="en-US" sz="1400" dirty="0"/>
              <a:t>per requirements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Provides pertinent feedback at appropriate times; shares information and keeps others informed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6631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4" ma:contentTypeDescription="Create a new document." ma:contentTypeScope="" ma:versionID="1c8a12e35ba02ad52a7e4bf9ff063784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ce07564d0ad2311c22d62c1990b2024a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7D70F-BECC-4C4A-9618-7F78C63BAAF8}">
  <ds:schemaRefs>
    <ds:schemaRef ds:uri="http://www.w3.org/XML/1998/namespace"/>
    <ds:schemaRef ds:uri="http://purl.org/dc/elements/1.1/"/>
    <ds:schemaRef ds:uri="http://purl.org/dc/dcmitype/"/>
    <ds:schemaRef ds:uri="http://schemas.microsoft.com/sharepoint/v3"/>
    <ds:schemaRef ds:uri="cb58fc6b-a52a-4613-b9b2-0318d36d5f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682c419-d90d-4b5e-a8d4-4975ad928f30"/>
    <ds:schemaRef ds:uri="2fbb6f77-ffde-44d3-b338-fcc2e522fdaa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13F48CBB-FEFF-41D9-B0B2-8F4E96BF1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1050</TotalTime>
  <Words>273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ULTemplate</vt:lpstr>
      <vt:lpstr>CAR Champion Calibration Meeting CAR Review</vt:lpstr>
      <vt:lpstr>Exemplary CAR -153915306</vt:lpstr>
      <vt:lpstr>Exemplary CAR -153915306</vt:lpstr>
      <vt:lpstr>Exemplary CAR - 153915306</vt:lpstr>
      <vt:lpstr>Exemplary CAR - 153915306</vt:lpstr>
      <vt:lpstr>Exemplary CAR - 153915306</vt:lpstr>
      <vt:lpstr>Exemplary CAR – 153915306 CBS</vt:lpstr>
      <vt:lpstr>Exemplary CAR – 153915306 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97</cp:revision>
  <dcterms:created xsi:type="dcterms:W3CDTF">2013-11-16T00:53:42Z</dcterms:created>
  <dcterms:modified xsi:type="dcterms:W3CDTF">2016-12-14T20:52:54Z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