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452" r:id="rId2"/>
    <p:sldId id="453" r:id="rId3"/>
    <p:sldId id="454" r:id="rId4"/>
    <p:sldId id="455" r:id="rId5"/>
  </p:sldIdLst>
  <p:sldSz cx="9144000" cy="6858000" type="screen4x3"/>
  <p:notesSz cx="7010400" cy="92964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Geneva" charset="0"/>
        <a:cs typeface="Geneva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Geneva" charset="0"/>
        <a:cs typeface="Geneva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Geneva" charset="0"/>
        <a:cs typeface="Geneva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Geneva" charset="0"/>
        <a:cs typeface="Geneva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Geneva" charset="0"/>
        <a:cs typeface="Geneva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Geneva" charset="0"/>
        <a:cs typeface="Geneva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Geneva" charset="0"/>
        <a:cs typeface="Geneva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Geneva" charset="0"/>
        <a:cs typeface="Geneva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Geneva" charset="0"/>
        <a:cs typeface="Geneva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8307"/>
    <a:srgbClr val="93C64E"/>
    <a:srgbClr val="6EC1BC"/>
    <a:srgbClr val="1B808E"/>
    <a:srgbClr val="96C547"/>
    <a:srgbClr val="FDC835"/>
    <a:srgbClr val="0070C0"/>
    <a:srgbClr val="459D2D"/>
    <a:srgbClr val="C100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3579" autoAdjust="0"/>
    <p:restoredTop sz="96648" autoAdjust="0"/>
  </p:normalViewPr>
  <p:slideViewPr>
    <p:cSldViewPr snapToGrid="0" snapToObjects="1">
      <p:cViewPr>
        <p:scale>
          <a:sx n="86" d="100"/>
          <a:sy n="86" d="100"/>
        </p:scale>
        <p:origin x="-730" y="-28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Geneva" charset="-128"/>
                <a:cs typeface="Geneva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Geneva" charset="-128"/>
                <a:cs typeface="Geneva" charset="-128"/>
              </a:defRPr>
            </a:lvl1pPr>
          </a:lstStyle>
          <a:p>
            <a:pPr>
              <a:defRPr/>
            </a:pPr>
            <a:fld id="{5388C844-FFDD-8E46-8307-B524E744D016}" type="datetime1">
              <a:rPr lang="en-US"/>
              <a:pPr>
                <a:defRPr/>
              </a:pPr>
              <a:t>6/15/2015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3177" tIns="46589" rIns="93177" bIns="46589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Geneva" charset="-128"/>
                <a:cs typeface="Geneva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Geneva" charset="-128"/>
                <a:cs typeface="Geneva" charset="-128"/>
              </a:defRPr>
            </a:lvl1pPr>
          </a:lstStyle>
          <a:p>
            <a:pPr>
              <a:defRPr/>
            </a:pPr>
            <a:fld id="{733D29D0-8797-7647-B384-1FF612B0543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9852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Geneva" charset="-128"/>
        <a:cs typeface="Geneva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Arial Unicode MS" pitchFamily="34" charset="-128"/>
        <a:cs typeface="Arial Unicode MS" pitchFamily="34" charset="-128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Arial Unicode MS" pitchFamily="34" charset="-128"/>
        <a:cs typeface="Arial Unicode MS" pitchFamily="34" charset="-128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Arial Unicode MS" pitchFamily="34" charset="-128"/>
        <a:cs typeface="Arial Unicode MS" pitchFamily="34" charset="-128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Arial Unicode MS" pitchFamily="34" charset="-128"/>
        <a:cs typeface="Arial Unicode MS" pitchFamily="34" charset="-128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Re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wht_rgb.gif"/>
          <p:cNvPicPr>
            <a:picLocks noChangeAspect="1"/>
          </p:cNvPicPr>
          <p:nvPr/>
        </p:nvPicPr>
        <p:blipFill>
          <a:blip r:embed="rId2"/>
          <a:srcRect r="16216"/>
          <a:stretch>
            <a:fillRect/>
          </a:stretch>
        </p:blipFill>
        <p:spPr bwMode="invGray">
          <a:xfrm>
            <a:off x="6308725" y="328613"/>
            <a:ext cx="2835275" cy="338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 userDrawn="1"/>
        </p:nvSpPr>
        <p:spPr>
          <a:xfrm>
            <a:off x="457200" y="6423025"/>
            <a:ext cx="3237510" cy="246221"/>
          </a:xfrm>
          <a:prstGeom prst="rect">
            <a:avLst/>
          </a:prstGeom>
          <a:noFill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000" baseline="0" dirty="0">
                <a:solidFill>
                  <a:schemeClr val="bg1"/>
                </a:solidFill>
              </a:rPr>
              <a:t>UL and the UL logo are trademarks of UL LLC © </a:t>
            </a:r>
            <a:r>
              <a:rPr lang="en-US" sz="1000" baseline="0" dirty="0" smtClean="0">
                <a:solidFill>
                  <a:schemeClr val="bg1"/>
                </a:solidFill>
              </a:rPr>
              <a:t>2013</a:t>
            </a:r>
            <a:endParaRPr lang="en-US" sz="1000" baseline="0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2534248"/>
            <a:ext cx="5548579" cy="1399032"/>
          </a:xfrm>
        </p:spPr>
        <p:txBody>
          <a:bodyPr/>
          <a:lstStyle>
            <a:lvl1pPr algn="l">
              <a:defRPr sz="30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961120"/>
            <a:ext cx="5548579" cy="1773936"/>
          </a:xfrm>
        </p:spPr>
        <p:txBody>
          <a:bodyPr>
            <a:normAutofit/>
          </a:bodyPr>
          <a:lstStyle>
            <a:lvl1pPr marL="0" indent="0" algn="l">
              <a:buNone/>
              <a:defRPr sz="16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ul_logo.pd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81938" y="482600"/>
            <a:ext cx="804862" cy="80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8365"/>
            <a:ext cx="5486400" cy="1145591"/>
          </a:xfrm>
        </p:spPr>
        <p:txBody>
          <a:bodyPr/>
          <a:lstStyle>
            <a:lvl1pPr algn="l">
              <a:defRPr sz="30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Whi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/>
          <a:srcRect r="16216"/>
          <a:stretch>
            <a:fillRect/>
          </a:stretch>
        </p:blipFill>
        <p:spPr bwMode="auto">
          <a:xfrm>
            <a:off x="6308725" y="328613"/>
            <a:ext cx="2835275" cy="338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 userDrawn="1"/>
        </p:nvSpPr>
        <p:spPr>
          <a:xfrm>
            <a:off x="457200" y="6423025"/>
            <a:ext cx="3237510" cy="246221"/>
          </a:xfrm>
          <a:prstGeom prst="rect">
            <a:avLst/>
          </a:prstGeom>
          <a:noFill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000" baseline="0" dirty="0"/>
              <a:t>UL and the UL logo are trademarks of UL LLC © </a:t>
            </a:r>
            <a:r>
              <a:rPr lang="en-US" sz="1000" baseline="0" dirty="0" smtClean="0"/>
              <a:t>2013</a:t>
            </a:r>
            <a:endParaRPr lang="en-US" sz="1000" baseline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2532888"/>
            <a:ext cx="5570525" cy="1399032"/>
          </a:xfrm>
        </p:spPr>
        <p:txBody>
          <a:bodyPr/>
          <a:lstStyle>
            <a:lvl1pPr algn="l">
              <a:defRPr sz="3000" b="1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959352"/>
            <a:ext cx="5570525" cy="1773936"/>
          </a:xfrm>
        </p:spPr>
        <p:txBody>
          <a:bodyPr>
            <a:normAutofit/>
          </a:bodyPr>
          <a:lstStyle>
            <a:lvl1pPr marL="0" indent="0" algn="l">
              <a:buNone/>
              <a:defRPr sz="1600" b="1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00067"/>
            <a:ext cx="8229600" cy="3426095"/>
          </a:xfrm>
        </p:spPr>
        <p:txBody>
          <a:bodyPr>
            <a:normAutofit/>
          </a:bodyPr>
          <a:lstStyle>
            <a:lvl1pPr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4pPr>
            <a:lvl5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F9B393-1D32-C94A-A8DE-302BBD9B7DD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3AE26D-2D88-344F-945E-F2B96DB8666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/>
          <a:srcRect r="79"/>
          <a:stretch>
            <a:fillRect/>
          </a:stretch>
        </p:blipFill>
        <p:spPr bwMode="auto">
          <a:xfrm>
            <a:off x="7132638" y="274638"/>
            <a:ext cx="1646237" cy="164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 descr="UL_Enterprise_red_rgb.gi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61246"/>
            <a:ext cx="5943600" cy="1143000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43200"/>
            <a:ext cx="8229600" cy="3416299"/>
          </a:xfrm>
        </p:spPr>
        <p:txBody>
          <a:bodyPr>
            <a:normAutofit/>
          </a:bodyPr>
          <a:lstStyle>
            <a:lvl1pPr>
              <a:defRPr sz="1600" b="1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1pPr>
            <a:lvl2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2pPr>
            <a:lvl3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3pPr>
            <a:lvl4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4pPr>
            <a:lvl5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A5C745-0183-F448-8441-08D771CBE5D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C3003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  <a:ea typeface="Arial" charset="0"/>
              <a:cs typeface="Arial" charset="0"/>
            </a:endParaRPr>
          </a:p>
        </p:txBody>
      </p:sp>
      <p:pic>
        <p:nvPicPr>
          <p:cNvPr id="4" name="Picture 6" descr="ul_pattern.pd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532888"/>
            <a:ext cx="7984403" cy="1600200"/>
          </a:xfrm>
        </p:spPr>
        <p:txBody>
          <a:bodyPr/>
          <a:lstStyle>
            <a:lvl1pPr algn="l">
              <a:defRPr sz="30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UL_Enterprise_red_rgb.gi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defRPr sz="1800"/>
            </a:lvl1pPr>
            <a:lvl2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•"/>
              <a:defRPr sz="1600"/>
            </a:lvl2pPr>
            <a:lvl3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400"/>
            </a:lvl3pPr>
            <a:lvl4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400"/>
            </a:lvl4pPr>
            <a:lvl5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rmAutofit/>
          </a:bodyPr>
          <a:lstStyle>
            <a:lvl1pPr>
              <a:spcBef>
                <a:spcPts val="1200"/>
              </a:spcBef>
              <a:defRPr sz="1800"/>
            </a:lvl1pPr>
            <a:lvl2pPr>
              <a:spcBef>
                <a:spcPts val="1200"/>
              </a:spcBef>
              <a:buFont typeface="Arial" pitchFamily="34" charset="0"/>
              <a:buChar char="•"/>
              <a:defRPr sz="1600"/>
            </a:lvl2pPr>
            <a:lvl3pPr>
              <a:spcBef>
                <a:spcPts val="1200"/>
              </a:spcBef>
              <a:buFont typeface="Arial" pitchFamily="34" charset="0"/>
              <a:buChar char="‒"/>
              <a:defRPr sz="1400"/>
            </a:lvl3pPr>
            <a:lvl4pPr>
              <a:spcBef>
                <a:spcPts val="1200"/>
              </a:spcBef>
              <a:buFont typeface="Arial" pitchFamily="34" charset="0"/>
              <a:buChar char="‒"/>
              <a:defRPr sz="1400"/>
            </a:lvl4pPr>
            <a:lvl5pPr>
              <a:spcBef>
                <a:spcPts val="1200"/>
              </a:spcBef>
              <a:buFont typeface="Arial" pitchFamily="34" charset="0"/>
              <a:buChar char="‒"/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06EE98-D513-E24E-B547-6122FB860ED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UL_Enterprise_red_rgb.gi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F2EA39-9159-434A-ACB4-B5AFF46E5A0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UL_Enterprise_red_rgb.gi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F99FC8-1AD9-A248-9538-C702B6A6DC5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45450" y="6276975"/>
            <a:ext cx="64135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ea typeface="Geneva" charset="-128"/>
                <a:cs typeface="Geneva" charset="-128"/>
              </a:defRPr>
            </a:lvl1pPr>
          </a:lstStyle>
          <a:p>
            <a:pPr>
              <a:defRPr/>
            </a:pPr>
            <a:fld id="{65805DA5-B412-2E47-AB31-67239A2C93F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4" r:id="rId1"/>
    <p:sldLayoutId id="2147483915" r:id="rId2"/>
    <p:sldLayoutId id="2147483916" r:id="rId3"/>
    <p:sldLayoutId id="2147483917" r:id="rId4"/>
    <p:sldLayoutId id="2147483918" r:id="rId5"/>
    <p:sldLayoutId id="2147483919" r:id="rId6"/>
    <p:sldLayoutId id="2147483920" r:id="rId7"/>
    <p:sldLayoutId id="2147483921" r:id="rId8"/>
    <p:sldLayoutId id="2147483922" r:id="rId9"/>
    <p:sldLayoutId id="2147483923" r:id="rId10"/>
  </p:sldLayoutIdLst>
  <p:hf hd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800" b="1" kern="1200">
          <a:solidFill>
            <a:schemeClr val="accent1"/>
          </a:solidFill>
          <a:latin typeface="Arial"/>
          <a:ea typeface="Geneva" charset="-128"/>
          <a:cs typeface="Geneva" charset="0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Geneva" charset="-128"/>
          <a:cs typeface="Geneva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Geneva" charset="-128"/>
          <a:cs typeface="Geneva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Geneva" charset="-128"/>
          <a:cs typeface="Geneva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Geneva" charset="-128"/>
          <a:cs typeface="Geneva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defRPr sz="2000" kern="1200">
          <a:solidFill>
            <a:schemeClr val="tx1"/>
          </a:solidFill>
          <a:latin typeface="Arial"/>
          <a:ea typeface="Geneva" charset="-128"/>
          <a:cs typeface="Geneva" charset="0"/>
        </a:defRPr>
      </a:lvl1pPr>
      <a:lvl2pPr marL="344488" indent="-171450" algn="l" defTabSz="457200" rtl="0" eaLnBrk="1" fontAlgn="base" hangingPunct="1">
        <a:spcBef>
          <a:spcPts val="12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2pPr>
      <a:lvl3pPr marL="569913" indent="-225425" algn="l" defTabSz="457200" rtl="0" eaLnBrk="1" fontAlgn="base" hangingPunct="1">
        <a:spcBef>
          <a:spcPts val="600"/>
        </a:spcBef>
        <a:spcAft>
          <a:spcPct val="0"/>
        </a:spcAft>
        <a:buFont typeface="Arial" charset="0"/>
        <a:buChar char="-"/>
        <a:defRPr sz="1600"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3pPr>
      <a:lvl4pPr marL="801688" indent="-231775" algn="l" defTabSz="457200" rtl="0" eaLnBrk="1" fontAlgn="base" hangingPunct="1">
        <a:spcBef>
          <a:spcPts val="6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4pPr>
      <a:lvl5pPr marL="974725" indent="-173038" algn="l" defTabSz="457200" rtl="0" eaLnBrk="1" fontAlgn="base" hangingPunct="1">
        <a:spcBef>
          <a:spcPts val="600"/>
        </a:spcBef>
        <a:spcAft>
          <a:spcPct val="0"/>
        </a:spcAft>
        <a:buFont typeface="Arial" charset="0"/>
        <a:buChar char="-"/>
        <a:defRPr sz="1600"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407" y="922240"/>
            <a:ext cx="6566411" cy="5460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r>
              <a:rPr lang="en-US" dirty="0" smtClean="0"/>
              <a:t>CAR 153914523 - Observation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AE26D-2D88-344F-945E-F2B96DB8666E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3269468" y="2755264"/>
            <a:ext cx="4152264" cy="476208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6110134" y="2739500"/>
            <a:ext cx="1311598" cy="367684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5363426" y="3586579"/>
            <a:ext cx="2058306" cy="179452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 flipV="1">
            <a:off x="5042518" y="4169916"/>
            <a:ext cx="2500300" cy="730558"/>
          </a:xfrm>
          <a:prstGeom prst="straightConnector1">
            <a:avLst/>
          </a:prstGeom>
          <a:ln>
            <a:solidFill>
              <a:srgbClr val="F18307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7" name="Cloud Callout 1036"/>
          <p:cNvSpPr/>
          <p:nvPr/>
        </p:nvSpPr>
        <p:spPr>
          <a:xfrm>
            <a:off x="7297444" y="3471167"/>
            <a:ext cx="1846555" cy="2192785"/>
          </a:xfrm>
          <a:prstGeom prst="cloudCallou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38" name="Oval Callout 1037"/>
          <p:cNvSpPr/>
          <p:nvPr/>
        </p:nvSpPr>
        <p:spPr>
          <a:xfrm>
            <a:off x="6880194" y="1422737"/>
            <a:ext cx="2088533" cy="1678756"/>
          </a:xfrm>
          <a:prstGeom prst="wedgeEllipseCallou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169068" y="1831109"/>
            <a:ext cx="17527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Includes a specific clause for the requirement along with specific details about the non-conformance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 flipH="1" flipV="1">
            <a:off x="4155993" y="4353574"/>
            <a:ext cx="3386825" cy="546900"/>
          </a:xfrm>
          <a:prstGeom prst="straightConnector1">
            <a:avLst/>
          </a:prstGeom>
          <a:ln>
            <a:solidFill>
              <a:srgbClr val="F18307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9" name="TextBox 1038"/>
          <p:cNvSpPr txBox="1"/>
          <p:nvPr/>
        </p:nvSpPr>
        <p:spPr>
          <a:xfrm>
            <a:off x="7589073" y="3782730"/>
            <a:ext cx="126329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Was there only one set of data for the year? Are there other sets that could have been incorrectly uploaded?</a:t>
            </a:r>
          </a:p>
        </p:txBody>
      </p:sp>
      <p:pic>
        <p:nvPicPr>
          <p:cNvPr id="11" name="Picture 3" descr="C:\Users\01654\AppData\Local\Microsoft\Windows\Temporary Internet Files\Content.IE5\2P079JY8\thumb-up-silhouette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460" y="1143803"/>
            <a:ext cx="557868" cy="557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5701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8912"/>
          </a:xfrm>
        </p:spPr>
        <p:txBody>
          <a:bodyPr/>
          <a:lstStyle/>
          <a:p>
            <a:r>
              <a:rPr lang="en-US" dirty="0"/>
              <a:t>CAR </a:t>
            </a:r>
            <a:r>
              <a:rPr lang="en-US" dirty="0" smtClean="0"/>
              <a:t>153914523 </a:t>
            </a:r>
            <a:r>
              <a:rPr lang="en-US" dirty="0"/>
              <a:t>- </a:t>
            </a:r>
            <a:r>
              <a:rPr lang="en-US" dirty="0" smtClean="0"/>
              <a:t>Observation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AE26D-2D88-344F-945E-F2B96DB8666E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8004217" y="1891906"/>
            <a:ext cx="605928" cy="10355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3" descr="C:\Users\01654\AppData\Local\Microsoft\Windows\Temporary Internet Files\Content.IE5\2P079JY8\thumb-up-silhouet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6046" y="4805552"/>
            <a:ext cx="557868" cy="557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181" y="883550"/>
            <a:ext cx="8629650" cy="543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Oval Callout 8"/>
          <p:cNvSpPr/>
          <p:nvPr/>
        </p:nvSpPr>
        <p:spPr>
          <a:xfrm>
            <a:off x="6880194" y="1422737"/>
            <a:ext cx="2088533" cy="1678756"/>
          </a:xfrm>
          <a:prstGeom prst="wedgeEllipseCallou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27835" y="1661950"/>
            <a:ext cx="17527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Arial" pitchFamily="34" charset="0"/>
                <a:cs typeface="Arial" pitchFamily="34" charset="0"/>
              </a:rPr>
              <a:t>Analysis, RC, and Scope not required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Arial" pitchFamily="34" charset="0"/>
                <a:cs typeface="Arial" pitchFamily="34" charset="0"/>
              </a:rPr>
              <a:t>Correct category for OBS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Arial" pitchFamily="34" charset="0"/>
                <a:cs typeface="Arial" pitchFamily="34" charset="0"/>
              </a:rPr>
              <a:t>Sector, type and geography </a:t>
            </a:r>
          </a:p>
        </p:txBody>
      </p:sp>
      <p:pic>
        <p:nvPicPr>
          <p:cNvPr id="11" name="Picture 3" descr="C:\Users\01654\AppData\Local\Microsoft\Windows\Temporary Internet Files\Content.IE5\2P079JY8\thumb-up-silhouet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8932" y="2734322"/>
            <a:ext cx="557868" cy="557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4"/>
          <p:cNvSpPr/>
          <p:nvPr/>
        </p:nvSpPr>
        <p:spPr>
          <a:xfrm>
            <a:off x="2041864" y="2796466"/>
            <a:ext cx="3204839" cy="305027"/>
          </a:xfrm>
          <a:prstGeom prst="ellipse">
            <a:avLst/>
          </a:prstGeom>
          <a:noFill/>
          <a:ln w="28575">
            <a:solidFill>
              <a:srgbClr val="FFC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3568318" y="2206099"/>
            <a:ext cx="3418408" cy="377303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4190260" y="2734322"/>
            <a:ext cx="2867488" cy="798991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Oval Callout 24"/>
          <p:cNvSpPr/>
          <p:nvPr/>
        </p:nvSpPr>
        <p:spPr>
          <a:xfrm>
            <a:off x="6598267" y="3808519"/>
            <a:ext cx="1447183" cy="1403549"/>
          </a:xfrm>
          <a:prstGeom prst="wedgeEllipseCallou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769144" y="4094794"/>
            <a:ext cx="11553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CAP corrects the issue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with an associated milestone</a:t>
            </a:r>
          </a:p>
        </p:txBody>
      </p:sp>
      <p:pic>
        <p:nvPicPr>
          <p:cNvPr id="27" name="Picture 3" descr="C:\Users\01654\AppData\Local\Microsoft\Windows\Temporary Internet Files\Content.IE5\2P079JY8\thumb-up-silhouet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0362" y="4654200"/>
            <a:ext cx="557868" cy="557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8" name="Straight Arrow Connector 27"/>
          <p:cNvCxnSpPr/>
          <p:nvPr/>
        </p:nvCxnSpPr>
        <p:spPr>
          <a:xfrm flipH="1">
            <a:off x="2281561" y="4564429"/>
            <a:ext cx="4316706" cy="241123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2982897" y="4654200"/>
            <a:ext cx="3615370" cy="1258328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9599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116" y="1422737"/>
            <a:ext cx="6896100" cy="407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 153914523 - </a:t>
            </a:r>
            <a:r>
              <a:rPr lang="en-US" dirty="0" smtClean="0"/>
              <a:t>Milestone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EF2EA39-9159-434A-ACB4-B5AFF46E5A08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4456590" y="3930177"/>
            <a:ext cx="2741724" cy="615190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Oval Callout 14"/>
          <p:cNvSpPr/>
          <p:nvPr/>
        </p:nvSpPr>
        <p:spPr>
          <a:xfrm>
            <a:off x="6931392" y="3057080"/>
            <a:ext cx="1866379" cy="1066888"/>
          </a:xfrm>
          <a:prstGeom prst="wedgeEllipseCallou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198314" y="3292970"/>
            <a:ext cx="15994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Milestone evidence includes the missing record</a:t>
            </a:r>
          </a:p>
          <a:p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7" name="Picture 3" descr="C:\Users\01654\AppData\Local\Microsoft\Windows\Temporary Internet Files\Content.IE5\2P079JY8\thumb-up-silhouette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3204" y="3828483"/>
            <a:ext cx="557868" cy="557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loud Callout 8"/>
          <p:cNvSpPr/>
          <p:nvPr/>
        </p:nvSpPr>
        <p:spPr>
          <a:xfrm>
            <a:off x="3397630" y="5166804"/>
            <a:ext cx="2317072" cy="1110171"/>
          </a:xfrm>
          <a:prstGeom prst="cloudCallou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741937" y="5273746"/>
            <a:ext cx="170895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itchFamily="34" charset="0"/>
                <a:cs typeface="Arial" pitchFamily="34" charset="0"/>
              </a:rPr>
              <a:t>Suggestion: </a:t>
            </a:r>
            <a:endParaRPr lang="en-US" sz="12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Include 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a screen shot 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showing 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storage 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location of record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endParaRPr lang="en-US" dirty="0" err="1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4040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 </a:t>
            </a:r>
            <a:r>
              <a:rPr lang="en-US" dirty="0" smtClean="0"/>
              <a:t>153914523 – Verification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EF2EA39-9159-434A-ACB4-B5AFF46E5A08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5299505" y="3700491"/>
            <a:ext cx="1510791" cy="1217738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53" y="977746"/>
            <a:ext cx="6877050" cy="2381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9993" y="5031849"/>
            <a:ext cx="7439025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2" name="Straight Arrow Connector 11"/>
          <p:cNvCxnSpPr/>
          <p:nvPr/>
        </p:nvCxnSpPr>
        <p:spPr>
          <a:xfrm flipH="1" flipV="1">
            <a:off x="3495447" y="3139316"/>
            <a:ext cx="2973326" cy="162960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Oval Callout 13"/>
          <p:cNvSpPr/>
          <p:nvPr/>
        </p:nvSpPr>
        <p:spPr>
          <a:xfrm>
            <a:off x="6468773" y="2783426"/>
            <a:ext cx="1866379" cy="1066888"/>
          </a:xfrm>
          <a:prstGeom prst="wedgeEllipseCallou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676418" y="2894120"/>
            <a:ext cx="159945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Observation CAR closed and verified effective immediately</a:t>
            </a:r>
          </a:p>
          <a:p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6" name="Picture 3" descr="C:\Users\01654\AppData\Local\Microsoft\Windows\Temporary Internet Files\Content.IE5\2P079JY8\thumb-up-silhouette[1]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4695" y="3401951"/>
            <a:ext cx="557868" cy="557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888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ARs review 4th 2013">
  <a:themeElements>
    <a:clrScheme name="Custom 4">
      <a:dk1>
        <a:srgbClr val="000000"/>
      </a:dk1>
      <a:lt1>
        <a:sysClr val="window" lastClr="FFFFFF"/>
      </a:lt1>
      <a:dk2>
        <a:srgbClr val="C20632"/>
      </a:dk2>
      <a:lt2>
        <a:srgbClr val="D1C7B6"/>
      </a:lt2>
      <a:accent1>
        <a:srgbClr val="C70932"/>
      </a:accent1>
      <a:accent2>
        <a:srgbClr val="F58517"/>
      </a:accent2>
      <a:accent3>
        <a:srgbClr val="93C94B"/>
      </a:accent3>
      <a:accent4>
        <a:srgbClr val="3E9E33"/>
      </a:accent4>
      <a:accent5>
        <a:srgbClr val="54A4A0"/>
      </a:accent5>
      <a:accent6>
        <a:srgbClr val="0C6E7A"/>
      </a:accent6>
      <a:hlink>
        <a:srgbClr val="C30034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 dirty="0" err="1" smtClean="0">
            <a:latin typeface="Arial" pitchFamily="34" charset="0"/>
            <a:cs typeface="Arial" pitchFamily="34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err="1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2963</TotalTime>
  <Words>105</Words>
  <Application>Microsoft Office PowerPoint</Application>
  <PresentationFormat>On-screen Show (4:3)</PresentationFormat>
  <Paragraphs>18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CARs review 4th 2013</vt:lpstr>
      <vt:lpstr>CAR 153914523 - Observation</vt:lpstr>
      <vt:lpstr>CAR 153914523 - Observation</vt:lpstr>
      <vt:lpstr>CAR 153914523 - Milestone</vt:lpstr>
      <vt:lpstr>CAR 153914523 – Verification</vt:lpstr>
    </vt:vector>
  </TitlesOfParts>
  <Company>Underwriters Laboratories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 Review</dc:title>
  <dc:creator>Rebeca Navarrete</dc:creator>
  <cp:lastModifiedBy>Cheryl Adams</cp:lastModifiedBy>
  <cp:revision>326</cp:revision>
  <cp:lastPrinted>2014-08-25T07:44:12Z</cp:lastPrinted>
  <dcterms:created xsi:type="dcterms:W3CDTF">2013-11-14T03:16:18Z</dcterms:created>
  <dcterms:modified xsi:type="dcterms:W3CDTF">2015-06-15T15:36:13Z</dcterms:modified>
</cp:coreProperties>
</file>