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84" r:id="rId3"/>
    <p:sldId id="285" r:id="rId4"/>
    <p:sldId id="286" r:id="rId5"/>
    <p:sldId id="287" r:id="rId6"/>
    <p:sldId id="288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835"/>
    <a:srgbClr val="96C547"/>
    <a:srgbClr val="6EC1BC"/>
    <a:srgbClr val="F18307"/>
    <a:srgbClr val="459D2D"/>
    <a:srgbClr val="1B808E"/>
    <a:srgbClr val="C10036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-677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006A0A-FF91-4BC8-B924-1F36E777EF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66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6D298E-8E00-4177-9FCB-665028E12D53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58B573-2FA1-4620-901B-C06AA065D5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148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BF1D637-8629-42EA-BEB8-F0F5842D0E0A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7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6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D985D-DFEA-4429-A474-59BBD2CCDF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7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5F2C5-6C6F-49EB-BBD4-C923451AAD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40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F456C-D554-4A72-9D84-8C2DBB9A78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2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9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EA375-F1E4-4DC5-A7FF-CC307AAD83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448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84B9-1B69-4301-9430-578DCEEC7F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76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5AAC2-1F3C-4A1B-BD90-91CC497B30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2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423EAC-B64E-4ADE-9A05-1AC4A007A8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552450"/>
            <a:ext cx="852487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5181600" y="1219200"/>
            <a:ext cx="2255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Good that the CAR Champion 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put in “Not required” for these fields. 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Clear CAP – pre-meeting 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Report was a nice addition – shows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That they had a plan to ensure 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Everything was discussed.</a:t>
            </a:r>
          </a:p>
        </p:txBody>
      </p:sp>
      <p:cxnSp>
        <p:nvCxnSpPr>
          <p:cNvPr id="5" name="Straight Arrow Connector 4"/>
          <p:cNvCxnSpPr>
            <a:stCxn id="20483" idx="1"/>
          </p:cNvCxnSpPr>
          <p:nvPr/>
        </p:nvCxnSpPr>
        <p:spPr>
          <a:xfrm flipH="1" flipV="1">
            <a:off x="4114800" y="1524000"/>
            <a:ext cx="106680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96000" y="2235200"/>
            <a:ext cx="180975" cy="149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52600"/>
            <a:ext cx="8524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362200" y="4381500"/>
            <a:ext cx="178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Good – Verified immediately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After closing since OBS.</a:t>
            </a:r>
          </a:p>
        </p:txBody>
      </p:sp>
      <p:cxnSp>
        <p:nvCxnSpPr>
          <p:cNvPr id="12" name="Straight Arrow Connector 11"/>
          <p:cNvCxnSpPr>
            <a:stCxn id="21507" idx="0"/>
          </p:cNvCxnSpPr>
          <p:nvPr/>
        </p:nvCxnSpPr>
        <p:spPr>
          <a:xfrm flipH="1" flipV="1">
            <a:off x="2743200" y="3733800"/>
            <a:ext cx="512763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838200"/>
            <a:ext cx="86772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324600" y="3114675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Expectation and evidence are 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 clear and concise.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69075" y="2438400"/>
            <a:ext cx="703263" cy="67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531" idx="1"/>
          </p:cNvCxnSpPr>
          <p:nvPr/>
        </p:nvCxnSpPr>
        <p:spPr>
          <a:xfrm flipH="1" flipV="1">
            <a:off x="5791200" y="320040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848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4038600" y="5791200"/>
            <a:ext cx="280828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It’s a bit unclear as to which was the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Preventive action – I consider it to be the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Last paragraph, but it might have been nice to 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Identify what they considered to be 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CA and what they considered to be PA</a:t>
            </a:r>
          </a:p>
        </p:txBody>
      </p:sp>
      <p:cxnSp>
        <p:nvCxnSpPr>
          <p:cNvPr id="5" name="Straight Arrow Connector 4"/>
          <p:cNvCxnSpPr>
            <a:stCxn id="23555" idx="0"/>
          </p:cNvCxnSpPr>
          <p:nvPr/>
        </p:nvCxnSpPr>
        <p:spPr>
          <a:xfrm flipH="1" flipV="1">
            <a:off x="4800600" y="5334000"/>
            <a:ext cx="642938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33400"/>
            <a:ext cx="7732712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5200"/>
            <a:ext cx="4970463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1524000" y="4792663"/>
            <a:ext cx="1641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Expectation and evidence</a:t>
            </a:r>
          </a:p>
          <a:p>
            <a:r>
              <a:rPr lang="en-US" altLang="en-US" sz="1000">
                <a:solidFill>
                  <a:srgbClr val="FF0000"/>
                </a:solidFill>
                <a:cs typeface="Arial" pitchFamily="34" charset="0"/>
              </a:rPr>
              <a:t>Are clear and concise.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47738"/>
            <a:ext cx="6191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1654175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4800600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3149600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106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132</cp:revision>
  <dcterms:created xsi:type="dcterms:W3CDTF">2010-12-21T03:48:07Z</dcterms:created>
  <dcterms:modified xsi:type="dcterms:W3CDTF">2016-05-27T19:51:55Z</dcterms:modified>
</cp:coreProperties>
</file>