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1"/>
  </p:notesMasterIdLst>
  <p:sldIdLst>
    <p:sldId id="326" r:id="rId6"/>
    <p:sldId id="327" r:id="rId7"/>
    <p:sldId id="328" r:id="rId8"/>
    <p:sldId id="329" r:id="rId9"/>
    <p:sldId id="3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otto, Matthew J." initials="MM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56" autoAdjust="0"/>
  </p:normalViewPr>
  <p:slideViewPr>
    <p:cSldViewPr>
      <p:cViewPr>
        <p:scale>
          <a:sx n="82" d="100"/>
          <a:sy n="82" d="100"/>
        </p:scale>
        <p:origin x="-821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6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sz="3200" dirty="0"/>
              <a:t>163916461 </a:t>
            </a:r>
            <a:r>
              <a:rPr lang="en-US" sz="3200" dirty="0" smtClean="0"/>
              <a:t>(</a:t>
            </a:r>
            <a:r>
              <a:rPr lang="en-US" dirty="0" smtClean="0"/>
              <a:t>Observation)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1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 flipH="1">
            <a:off x="6724595" y="3657600"/>
            <a:ext cx="523930" cy="86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AR 163916461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2"/>
          <a:stretch/>
        </p:blipFill>
        <p:spPr>
          <a:xfrm>
            <a:off x="838200" y="2438400"/>
            <a:ext cx="7643523" cy="32102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228600"/>
            <a:ext cx="4209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CAR 163916461 Observation</a:t>
            </a:r>
          </a:p>
        </p:txBody>
      </p:sp>
      <p:pic>
        <p:nvPicPr>
          <p:cNvPr id="4" name="Picture 3" descr="CAR 163916461 - IBM Lotus Not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44147" r="5560" b="16853"/>
          <a:stretch/>
        </p:blipFill>
        <p:spPr>
          <a:xfrm>
            <a:off x="457200" y="838200"/>
            <a:ext cx="6334125" cy="1090745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6500523" y="443987"/>
            <a:ext cx="1981200" cy="762000"/>
          </a:xfrm>
          <a:prstGeom prst="wedgeRoundRectCallout">
            <a:avLst>
              <a:gd name="adj1" fmla="val -70430"/>
              <a:gd name="adj2" fmla="val 4017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028893" y="1600200"/>
            <a:ext cx="1981200" cy="1143000"/>
          </a:xfrm>
          <a:prstGeom prst="wedgeRoundRectCallout">
            <a:avLst>
              <a:gd name="adj1" fmla="val -181572"/>
              <a:gd name="adj2" fmla="val 7668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Helpful info &amp; guidance for CAR owner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1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 163916461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/>
          <a:stretch/>
        </p:blipFill>
        <p:spPr>
          <a:xfrm>
            <a:off x="1387475" y="1037344"/>
            <a:ext cx="6369050" cy="582065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1000" y="228600"/>
            <a:ext cx="4209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CAR 163916461 Observation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028893" y="1600200"/>
            <a:ext cx="1981200" cy="1143000"/>
          </a:xfrm>
          <a:prstGeom prst="wedgeRoundRectCallout">
            <a:avLst>
              <a:gd name="adj1" fmla="val -139692"/>
              <a:gd name="adj2" fmla="val 13223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Nice two-part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response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765925" y="3200400"/>
            <a:ext cx="2244168" cy="1676400"/>
          </a:xfrm>
          <a:prstGeom prst="wedgeRoundRectCallout">
            <a:avLst>
              <a:gd name="adj1" fmla="val -28773"/>
              <a:gd name="adj2" fmla="val 6355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Reason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for almost 2 months to fix was in attached email  (ANSI did not complete until Aug 19)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 - a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comment in CAR would’ve been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helpful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7599" y="1447800"/>
            <a:ext cx="1791201" cy="1676400"/>
          </a:xfrm>
          <a:prstGeom prst="wedgeRoundRectCallout">
            <a:avLst>
              <a:gd name="adj1" fmla="val 71908"/>
              <a:gd name="adj2" fmla="val -81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NOTE: now required per updated definition (for new CARs as of Oct 1), but not at time of CAR</a:t>
            </a:r>
          </a:p>
        </p:txBody>
      </p:sp>
    </p:spTree>
    <p:extLst>
      <p:ext uri="{BB962C8B-B14F-4D97-AF65-F5344CB8AC3E}">
        <p14:creationId xmlns:p14="http://schemas.microsoft.com/office/powerpoint/2010/main" val="343032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 163916461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" t="32727" b="9216"/>
          <a:stretch/>
        </p:blipFill>
        <p:spPr>
          <a:xfrm>
            <a:off x="1676400" y="3943350"/>
            <a:ext cx="6862136" cy="2305050"/>
          </a:xfrm>
          <a:prstGeom prst="rect">
            <a:avLst/>
          </a:prstGeom>
        </p:spPr>
      </p:pic>
      <p:pic>
        <p:nvPicPr>
          <p:cNvPr id="3" name="Picture 2" descr="CAR 163916461 - IBM Lotus Not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8" r="11120" b="16816"/>
          <a:stretch/>
        </p:blipFill>
        <p:spPr>
          <a:xfrm>
            <a:off x="457200" y="685800"/>
            <a:ext cx="6793562" cy="24479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1000" y="228600"/>
            <a:ext cx="4209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CAR 163916461 Observation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028893" y="1600200"/>
            <a:ext cx="1981200" cy="1143000"/>
          </a:xfrm>
          <a:prstGeom prst="wedgeRoundRectCallout">
            <a:avLst>
              <a:gd name="adj1" fmla="val -217042"/>
              <a:gd name="adj2" fmla="val 3520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Closed within 2 days of the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correction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250763" y="5257800"/>
            <a:ext cx="1785560" cy="1371600"/>
          </a:xfrm>
          <a:prstGeom prst="wedgeRoundRectCallout">
            <a:avLst>
              <a:gd name="adj1" fmla="val -277481"/>
              <a:gd name="adj2" fmla="val -8227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Why was Jeffery Smidt removed from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escalation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path?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665" cy="3352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 163916461 Observation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29123"/>
              </p:ext>
            </p:extLst>
          </p:nvPr>
        </p:nvGraphicFramePr>
        <p:xfrm>
          <a:off x="1219200" y="295036"/>
          <a:ext cx="7759700" cy="6197204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59213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hes xmlns="cb58fc6b-a52a-4613-b9b2-0318d36d5f91">
      <UserInfo>
        <DisplayName/>
        <AccountId xsi:nil="true"/>
        <AccountType/>
      </UserInfo>
    </vhes>
    <PublishingExpirationDate xmlns="http://schemas.microsoft.com/sharepoint/v3" xsi:nil="true"/>
    <PublishingStartDate xmlns="http://schemas.microsoft.com/sharepoint/v3" xsi:nil="true"/>
    <_dlc_DocId xmlns="2fbb6f77-ffde-44d3-b338-fcc2e522fdaa">5FQ3JUUA4Y2J-2094696745-679</_dlc_DocId>
    <_dlc_DocIdUrl xmlns="2fbb6f77-ffde-44d3-b338-fcc2e522fdaa">
      <Url>https://ul.sharepoint.com/sites/quality/539/_layouts/15/DocIdRedir.aspx?ID=5FQ3JUUA4Y2J-2094696745-679</Url>
      <Description>5FQ3JUUA4Y2J-2094696745-679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1F88AAF789B4FA3C31D590B7FB032" ma:contentTypeVersion="4" ma:contentTypeDescription="Create a new document." ma:contentTypeScope="" ma:versionID="1c8a12e35ba02ad52a7e4bf9ff063784">
  <xsd:schema xmlns:xsd="http://www.w3.org/2001/XMLSchema" xmlns:xs="http://www.w3.org/2001/XMLSchema" xmlns:p="http://schemas.microsoft.com/office/2006/metadata/properties" xmlns:ns1="http://schemas.microsoft.com/sharepoint/v3" xmlns:ns2="2fbb6f77-ffde-44d3-b338-fcc2e522fdaa" xmlns:ns3="5682c419-d90d-4b5e-a8d4-4975ad928f30" xmlns:ns4="cb58fc6b-a52a-4613-b9b2-0318d36d5f91" targetNamespace="http://schemas.microsoft.com/office/2006/metadata/properties" ma:root="true" ma:fieldsID="ce07564d0ad2311c22d62c1990b2024a" ns1:_="" ns2:_="" ns3:_="" ns4:_="">
    <xsd:import namespace="http://schemas.microsoft.com/sharepoint/v3"/>
    <xsd:import namespace="2fbb6f77-ffde-44d3-b338-fcc2e522fdaa"/>
    <xsd:import namespace="5682c419-d90d-4b5e-a8d4-4975ad928f30"/>
    <xsd:import namespace="cb58fc6b-a52a-4613-b9b2-0318d36d5f9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4:vh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b6f77-ffde-44d3-b338-fcc2e522fd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2c419-d90d-4b5e-a8d4-4975ad92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8fc6b-a52a-4613-b9b2-0318d36d5f91" elementFormDefault="qualified">
    <xsd:import namespace="http://schemas.microsoft.com/office/2006/documentManagement/types"/>
    <xsd:import namespace="http://schemas.microsoft.com/office/infopath/2007/PartnerControls"/>
    <xsd:element name="vhes" ma:index="15" nillable="true" ma:displayName="Person or Group" ma:list="UserInfo" ma:internalName="vhe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0DF8DD-0DE2-406D-8BBD-D24E9D5C946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A576F38-36BD-421D-B26D-9623BB44B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7D70F-BECC-4C4A-9618-7F78C63BAAF8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sharepoint/v3"/>
    <ds:schemaRef ds:uri="cb58fc6b-a52a-4613-b9b2-0318d36d5f91"/>
    <ds:schemaRef ds:uri="http://schemas.microsoft.com/office/infopath/2007/PartnerControls"/>
    <ds:schemaRef ds:uri="http://schemas.openxmlformats.org/package/2006/metadata/core-properties"/>
    <ds:schemaRef ds:uri="5682c419-d90d-4b5e-a8d4-4975ad928f30"/>
    <ds:schemaRef ds:uri="http://www.w3.org/XML/1998/namespace"/>
    <ds:schemaRef ds:uri="2fbb6f77-ffde-44d3-b338-fcc2e522fdaa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3F48CBB-FEFF-41D9-B0B2-8F4E96BF1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fbb6f77-ffde-44d3-b338-fcc2e522fdaa"/>
    <ds:schemaRef ds:uri="5682c419-d90d-4b5e-a8d4-4975ad928f30"/>
    <ds:schemaRef ds:uri="cb58fc6b-a52a-4613-b9b2-0318d36d5f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1050</TotalTime>
  <Words>254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ULTemplate</vt:lpstr>
      <vt:lpstr>CAR 163916461 (Observation)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98</cp:revision>
  <dcterms:created xsi:type="dcterms:W3CDTF">2013-11-16T00:53:42Z</dcterms:created>
  <dcterms:modified xsi:type="dcterms:W3CDTF">2016-12-14T20:29:32Z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0x01010042D1F88AAF789B4FA3C31D590B7FB032</vt:lpwstr>
  </property>
  <property fmtid="{D5CDD505-2E9C-101B-9397-08002B2CF9AE}" pid="3" name="_dlc_DocIdItemGuid">
    <vt:lpwstr>c60a1060-8d74-4788-9956-17320e0ba186</vt:lpwstr>
  </property>
</Properties>
</file>