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06" r:id="rId3"/>
  </p:sldMasterIdLst>
  <p:notesMasterIdLst>
    <p:notesMasterId r:id="rId8"/>
  </p:notesMasterIdLst>
  <p:sldIdLst>
    <p:sldId id="309" r:id="rId4"/>
    <p:sldId id="310" r:id="rId5"/>
    <p:sldId id="311" r:id="rId6"/>
    <p:sldId id="31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C9C55-EBA8-4A23-9599-64B93CCFF23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1DEF-18F3-4515-849E-D9607D0C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pic>
        <p:nvPicPr>
          <p:cNvPr id="6" name="Picture 5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3131810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3131810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" y="6879851"/>
            <a:ext cx="9154113" cy="584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in either RED or WHITE,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and change the color to WHITE, GRAY or BLACK, 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925" y="1411872"/>
            <a:ext cx="548257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978084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095415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532133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0" y="287070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95733" y="3288926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3" y="1672373"/>
            <a:ext cx="8021161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848671"/>
            <a:ext cx="2743200" cy="13716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Client logo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3098" y="706226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Client Logos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should be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fit proportionally to the box. </a:t>
            </a:r>
          </a:p>
          <a:p>
            <a:pPr>
              <a:lnSpc>
                <a:spcPct val="100000"/>
              </a:lnSpc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Logo image then choose to resize picture to fit inside placeholder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4530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868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1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6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6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4530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868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530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868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8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6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8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4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5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9" name="Picture 18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221449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387858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/>
          </p:nvPr>
        </p:nvSpPr>
        <p:spPr>
          <a:xfrm>
            <a:off x="5536079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7193795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6" name="Picture 15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1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6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4753349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1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556774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6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/>
          </p:nvPr>
        </p:nvSpPr>
        <p:spPr>
          <a:xfrm>
            <a:off x="4753349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1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/>
          </p:nvPr>
        </p:nvSpPr>
        <p:spPr>
          <a:xfrm>
            <a:off x="556774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6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4753349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8" name="Picture 1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571195" y="0"/>
            <a:ext cx="0" cy="68580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87240" y="3437063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72435" y="3464560"/>
            <a:ext cx="0" cy="339344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9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811862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879193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black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 </a:t>
            </a:r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14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0A2FC-4651-4090-8F13-08C763B00AE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771497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Current section is highlighted UL red and bold</a:t>
            </a:r>
            <a:br>
              <a:rPr lang="en-US" dirty="0" smtClean="0"/>
            </a:br>
            <a:r>
              <a:rPr lang="en-US" dirty="0" smtClean="0"/>
              <a:t>Other sections are 50% grey</a:t>
            </a:r>
            <a:br>
              <a:rPr lang="en-US" dirty="0" smtClean="0"/>
            </a:br>
            <a:r>
              <a:rPr lang="en-US" dirty="0" smtClean="0"/>
              <a:t>Section 3</a:t>
            </a:r>
            <a:br>
              <a:rPr lang="en-US" dirty="0" smtClean="0"/>
            </a:br>
            <a:r>
              <a:rPr lang="en-US" dirty="0" smtClean="0"/>
              <a:t>Section 4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Picture 6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Agenda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0A2FC-4651-4090-8F13-08C763B00AE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1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White CAPS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957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3650221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3209216"/>
            <a:ext cx="2538660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buNone/>
              <a:defRPr sz="28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28PT White CAPS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777043"/>
            <a:ext cx="2538661" cy="83099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three lines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0" y="1400341"/>
            <a:ext cx="1093019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THE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SUPER GRAPHIC.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Please use the white or red super graphic, whichever works best with the background image.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3250" y="812800"/>
            <a:ext cx="2340864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baseline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INSERT SUPER GRAPHIC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34072" y="6390218"/>
            <a:ext cx="2048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177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alf Page (BKGD Colo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white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 or white depending on the background color. Go to “Format” then “Slide Background</a:t>
            </a:r>
            <a:r>
              <a:rPr lang="is-IS" dirty="0" smtClean="0"/>
              <a:t>” and choose which UL theme color you would like to use under “Fill.”</a:t>
            </a:r>
            <a:r>
              <a:rPr lang="en-US" dirty="0" smtClean="0"/>
              <a:t> The background must be a UL theme color. 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4114" y="-3415"/>
            <a:ext cx="1093019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You can change the background color to any UL theme color.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b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Background—Fill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 (BKGD Colo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white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 or white depending on the background color. Go to “Format” then “Slide Background</a:t>
            </a:r>
            <a:r>
              <a:rPr lang="is-IS" dirty="0" smtClean="0"/>
              <a:t>” and choose which UL theme color you would like to use under “Fill.”</a:t>
            </a:r>
            <a:r>
              <a:rPr lang="en-US" dirty="0" smtClean="0"/>
              <a:t> The background must be a UL theme color.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6879852"/>
            <a:ext cx="915411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either 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RED or WHITE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and change the color to 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WHITE, GRAY or BLACK,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</a:t>
            </a:r>
            <a:r>
              <a:rPr lang="en-US" sz="800" baseline="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        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© PC:</a:t>
            </a:r>
            <a:r>
              <a:rPr lang="en-US" sz="8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 Alt + 0169        © Mac: Opt + G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4114" y="-3415"/>
            <a:ext cx="1093019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You can change the background color to any UL theme color.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b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Background—Fill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(or right click “Format Background”)</a:t>
            </a:r>
          </a:p>
        </p:txBody>
      </p:sp>
      <p:sp>
        <p:nvSpPr>
          <p:cNvPr id="16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1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32975" y="1136316"/>
            <a:ext cx="6878052" cy="4572000"/>
          </a:xfrm>
          <a:prstGeom prst="rect">
            <a:avLst/>
          </a:prstGeom>
          <a:solidFill>
            <a:srgbClr val="B10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74655" y="2806867"/>
            <a:ext cx="6394692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caps.”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371601" y="4698760"/>
            <a:ext cx="6400800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144587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297681" y="1862578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2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or quote. add your 16x9 image to the slide background.”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51471" y="860649"/>
            <a:ext cx="963706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whichever color looks best with the image behind.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20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295733" y="1479608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4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Half Pag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-10160"/>
            <a:ext cx="4572000" cy="6868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86630" y="2823024"/>
            <a:ext cx="3931920" cy="1200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4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24pt centered caps.”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86630" y="4701575"/>
            <a:ext cx="3931921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578271" y="1754390"/>
            <a:ext cx="548639" cy="4114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BLACK QUOTES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0" y="1342045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1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Half Page (BKGD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-10160"/>
            <a:ext cx="4572000" cy="686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1" y="0"/>
            <a:ext cx="4572000" cy="68578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86630" y="2823024"/>
            <a:ext cx="3931920" cy="1200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4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24pt centered caps.”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86630" y="4701575"/>
            <a:ext cx="3931921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4113" y="1132069"/>
            <a:ext cx="963706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whichever color looks best with the image behind.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1" y="-51799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 AND MAKE IT 50% TRANSPARENT.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pic>
        <p:nvPicPr>
          <p:cNvPr id="16" name="Picture 15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578271" y="1754390"/>
            <a:ext cx="548639" cy="4114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1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add your 16x9 image to the slide background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46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act Snapsho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580660" cy="342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3429000"/>
            <a:ext cx="2285538" cy="3428835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285537" y="3429000"/>
            <a:ext cx="2295122" cy="3429000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80660" y="0"/>
            <a:ext cx="4563341" cy="68578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97287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photos should be used to enhance descriptions.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44987" y="5560977"/>
            <a:ext cx="2281954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photos should be used to enhance descriptions.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01732" y="5745643"/>
            <a:ext cx="1689268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photos should be used to enhance descriptions.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97288" y="5745643"/>
            <a:ext cx="168530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photos should be used to enhance descriptions.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63339" y="0"/>
            <a:ext cx="4580660" cy="3422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56334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3339" y="3422952"/>
            <a:ext cx="2285590" cy="3435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48930" y="3422952"/>
            <a:ext cx="2295071" cy="343504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51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380974"/>
            <a:ext cx="5155529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add your 16x9 image to the slide background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43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+ Contact Info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448304"/>
            <a:ext cx="5155529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add your 16x9 image to the slide background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white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0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57128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292001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366967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42754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2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2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2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64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6858000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0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9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48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3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pic>
        <p:nvPicPr>
          <p:cNvPr id="7" name="Picture 6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673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3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1224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2"/>
                </a:solidFill>
                <a:cs typeface="Arial"/>
              </a:rPr>
              <a:t>CAR </a:t>
            </a:r>
            <a:r>
              <a:rPr lang="en-US" cap="all" dirty="0" smtClean="0">
                <a:solidFill>
                  <a:schemeClr val="accent2"/>
                </a:solidFill>
                <a:cs typeface="Arial"/>
              </a:rPr>
              <a:t>173917535</a:t>
            </a:r>
            <a:r>
              <a:rPr lang="en-US" cap="all" dirty="0">
                <a:solidFill>
                  <a:schemeClr val="accent2"/>
                </a:solidFill>
                <a:cs typeface="Arial"/>
              </a:rPr>
              <a:t/>
            </a:r>
            <a:br>
              <a:rPr lang="en-US" cap="all" dirty="0">
                <a:solidFill>
                  <a:schemeClr val="accent2"/>
                </a:solidFill>
                <a:cs typeface="Arial"/>
              </a:rPr>
            </a:br>
            <a:endParaRPr lang="en-US" cap="all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C910C9-E72B-47C9-AE83-D7C7E3DA85E1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11" y="797273"/>
            <a:ext cx="640157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2"/>
                </a:solidFill>
                <a:cs typeface="Arial"/>
              </a:rPr>
              <a:t>CAR 173917535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C910C9-E72B-47C9-AE83-D7C7E3DA85E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91" y="807192"/>
            <a:ext cx="6982559" cy="35154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123728" y="2564904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8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圆角矩形标注 4"/>
          <p:cNvSpPr/>
          <p:nvPr/>
        </p:nvSpPr>
        <p:spPr>
          <a:xfrm>
            <a:off x="1446795" y="4797152"/>
            <a:ext cx="6741368" cy="1323292"/>
          </a:xfrm>
          <a:prstGeom prst="wedgeRoundRectCallout">
            <a:avLst>
              <a:gd name="adj1" fmla="val -32375"/>
              <a:gd name="adj2" fmla="val -89319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200" dirty="0">
                <a:solidFill>
                  <a:schemeClr val="accent1"/>
                </a:solidFill>
              </a:rPr>
              <a:t>(Q8) Explain how/If the analysis supports the root cause </a:t>
            </a:r>
            <a:r>
              <a:rPr lang="en-US" sz="1200" dirty="0" smtClean="0">
                <a:solidFill>
                  <a:schemeClr val="accent1"/>
                </a:solidFill>
              </a:rPr>
              <a:t>statement</a:t>
            </a:r>
          </a:p>
          <a:p>
            <a:pPr lvl="0"/>
            <a:endParaRPr lang="en-US" sz="1200" dirty="0">
              <a:solidFill>
                <a:schemeClr val="accent1"/>
              </a:solidFill>
            </a:endParaRPr>
          </a:p>
          <a:p>
            <a:pPr lvl="0"/>
            <a:r>
              <a:rPr lang="en-US" sz="1200" dirty="0" smtClean="0">
                <a:solidFill>
                  <a:schemeClr val="accent1"/>
                </a:solidFill>
              </a:rPr>
              <a:t>Analysis does not clearly explains why project handler missed to use the form. However root cause  statement mentions it.  It is a good practice to mention the names of the stakeholders involved in analysis.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2"/>
                </a:solidFill>
                <a:cs typeface="Arial"/>
              </a:rPr>
              <a:t>CAR 173917535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C910C9-E72B-47C9-AE83-D7C7E3DA85E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46138"/>
            <a:ext cx="6101065" cy="372059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652120" y="2578243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8" name="圆角矩形标注 4"/>
          <p:cNvSpPr/>
          <p:nvPr/>
        </p:nvSpPr>
        <p:spPr>
          <a:xfrm>
            <a:off x="1331640" y="5035500"/>
            <a:ext cx="6381328" cy="1417835"/>
          </a:xfrm>
          <a:prstGeom prst="wedgeRoundRectCallout">
            <a:avLst>
              <a:gd name="adj1" fmla="val -4231"/>
              <a:gd name="adj2" fmla="val -85148"/>
              <a:gd name="adj3" fmla="val 16667"/>
            </a:avLst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200">
              <a:defRPr/>
            </a:pPr>
            <a:r>
              <a:rPr lang="en-US" sz="1200" dirty="0" smtClean="0">
                <a:solidFill>
                  <a:sysClr val="windowText" lastClr="000000"/>
                </a:solidFill>
                <a:ea typeface="Times New Roman"/>
                <a:cs typeface="Times New Roman"/>
              </a:rPr>
              <a:t>(</a:t>
            </a:r>
            <a:r>
              <a:rPr lang="en-US" sz="1200" dirty="0" smtClean="0">
                <a:solidFill>
                  <a:schemeClr val="accent1"/>
                </a:solidFill>
              </a:rPr>
              <a:t>Q9</a:t>
            </a:r>
            <a:r>
              <a:rPr lang="en-US" sz="1200" dirty="0">
                <a:solidFill>
                  <a:schemeClr val="accent1"/>
                </a:solidFill>
              </a:rPr>
              <a:t>) Explain why/If the evidence in the milestones was sufficient to confirm that the nonconformity was </a:t>
            </a:r>
            <a:r>
              <a:rPr lang="en-US" sz="1200" dirty="0" smtClean="0">
                <a:solidFill>
                  <a:schemeClr val="accent1"/>
                </a:solidFill>
              </a:rPr>
              <a:t>eliminated.</a:t>
            </a:r>
          </a:p>
          <a:p>
            <a:pPr lvl="0" defTabSz="457200">
              <a:defRPr/>
            </a:pPr>
            <a:endParaRPr lang="en-US" sz="1200" dirty="0">
              <a:solidFill>
                <a:schemeClr val="accent1"/>
              </a:solidFill>
            </a:endParaRPr>
          </a:p>
          <a:p>
            <a:pPr lvl="0" defTabSz="457200">
              <a:defRPr/>
            </a:pPr>
            <a:r>
              <a:rPr lang="en-US" sz="1200" dirty="0" smtClean="0">
                <a:solidFill>
                  <a:schemeClr val="accent1"/>
                </a:solidFill>
              </a:rPr>
              <a:t>Evidences covers most of the milestone expectations. Snap shot/copy of revised 40-LO-S0025 with reference of 40-LO-F0851 form would have given more clarity.</a:t>
            </a:r>
          </a:p>
          <a:p>
            <a:pPr lvl="0" defTabSz="457200">
              <a:defRPr/>
            </a:pP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accent2"/>
                </a:solidFill>
                <a:cs typeface="Arial"/>
              </a:rPr>
              <a:t>CAR 173917535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C910C9-E72B-47C9-AE83-D7C7E3DA85E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07179"/>
              </p:ext>
            </p:extLst>
          </p:nvPr>
        </p:nvGraphicFramePr>
        <p:xfrm>
          <a:off x="395536" y="966336"/>
          <a:ext cx="8136904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5688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accent1"/>
                          </a:solidFill>
                          <a:latin typeface="Arial" pitchFamily="34" charset="0"/>
                          <a:ea typeface="Geneva" charset="-128"/>
                          <a:cs typeface="Arial" pitchFamily="34" charset="0"/>
                        </a:rPr>
                        <a:t>Criteria</a:t>
                      </a:r>
                      <a:endParaRPr lang="en-US" sz="1200" b="1" kern="1200" dirty="0">
                        <a:solidFill>
                          <a:schemeClr val="accent1"/>
                        </a:solidFill>
                        <a:latin typeface="Arial" pitchFamily="34" charset="0"/>
                        <a:ea typeface="Geneva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accent1"/>
                          </a:solidFill>
                          <a:latin typeface="Arial" pitchFamily="34" charset="0"/>
                          <a:ea typeface="Geneva" charset="-128"/>
                          <a:cs typeface="Arial" pitchFamily="34" charset="0"/>
                        </a:rPr>
                        <a:t>CAR Review Results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(Q8) Explain how/If the analysis supports the root cause statement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Partially.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does not clearly explains why project handler missed to use the form. However root cause  statement mentions it.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(Q9) Explain why/If the evidence in the milestones was sufficient to confirm that the nonconformity was eliminated</a:t>
                      </a:r>
                      <a:endParaRPr lang="en-US" sz="12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Fully.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Evidences covers most of the milestone expectations. Snap shot/copy of revised 40-LO-S0025 with reference of 40-LO-F0851 form would have given more clarity.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Corporate (4x3) 2017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UL Corporate (4x3) 1" id="{E2856E3B-7561-614F-9BC0-7F666AE3AC82}" vid="{1E14361B-D537-2F40-B80F-21F4A15A123B}"/>
    </a:ext>
  </a:extLst>
</a:theme>
</file>

<file path=ppt/theme/theme2.xml><?xml version="1.0" encoding="utf-8"?>
<a:theme xmlns:a="http://schemas.openxmlformats.org/drawingml/2006/main" name="Screen Only (HiFi)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16289</TotalTime>
  <Words>191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UL Corporate (4x3) 2017</vt:lpstr>
      <vt:lpstr>Screen Only (HiFi)</vt:lpstr>
      <vt:lpstr>ULTemplate</vt:lpstr>
      <vt:lpstr>CAR 173917535 </vt:lpstr>
      <vt:lpstr>CAR 173917535</vt:lpstr>
      <vt:lpstr>CAR 173917535</vt:lpstr>
      <vt:lpstr>CAR 173917535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Bossert, MariaCarolina</dc:creator>
  <cp:lastModifiedBy>Cheryl Adams</cp:lastModifiedBy>
  <cp:revision>52</cp:revision>
  <dcterms:created xsi:type="dcterms:W3CDTF">2017-08-24T13:31:44Z</dcterms:created>
  <dcterms:modified xsi:type="dcterms:W3CDTF">2017-09-21T14:00:52Z</dcterms:modified>
</cp:coreProperties>
</file>