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81" r:id="rId3"/>
    <p:sldId id="282" r:id="rId4"/>
    <p:sldId id="283" r:id="rId5"/>
    <p:sldId id="284" r:id="rId6"/>
    <p:sldId id="285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72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606540-3BDC-4435-B5B5-656AE6D6156E}" type="datetime1">
              <a:rPr lang="en-US"/>
              <a:pPr/>
              <a:t>5/4/2012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81FDCD-7927-4562-90E2-ACCC3BFC57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80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  <a:ea typeface="Geneva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94CE2F75-8B06-41E4-AE2C-476AFAFD4B51}" type="slidenum">
              <a:rPr lang="en-US"/>
              <a:pPr eaLnBrk="1" hangingPunct="1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  <a:ea typeface="Geneva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D64A2537-2B5B-4DF0-A177-EAD7CF8C11F7}" type="slidenum">
              <a:rPr lang="en-US"/>
              <a:pPr eaLnBrk="1" hangingPunct="1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UL and the UL logo are trademarks of UL LLC ©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1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6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>
              <a:defRPr/>
            </a:pPr>
            <a:r>
              <a:rPr lang="en-US" sz="1000" smtClean="0"/>
              <a:t>UL and the UL logo are trademarks of UL LLC ©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6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7D4D54-1719-4E94-BD75-A6BB737B0B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4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BB0AD0-7DD7-45E0-A308-C04340A3D3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7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254B06-06CE-42D4-B980-BDC0ACCCFA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5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93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F5CBA4-EF52-437F-BAE6-D128144188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6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2E6951-2A64-4469-B501-CB52460C9F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1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D9E7D6-17E8-460E-B9B6-2DBFB49290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7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52ED893-CB73-401D-BB3B-DD9C273D3ED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6319838" cy="1398588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Geneva" charset="0"/>
              </a:rPr>
              <a:t>CAR Calibration Session</a:t>
            </a:r>
            <a:br>
              <a:rPr lang="en-US" smtClean="0">
                <a:latin typeface="Arial" charset="0"/>
                <a:ea typeface="Geneva" charset="0"/>
              </a:rPr>
            </a:br>
            <a:r>
              <a:rPr lang="en-US" smtClean="0">
                <a:latin typeface="Arial" charset="0"/>
                <a:ea typeface="Geneva" charset="0"/>
              </a:rPr>
              <a:t>“Good” CAR, “Bad” CAR Review </a:t>
            </a:r>
            <a:br>
              <a:rPr lang="en-US" smtClean="0">
                <a:latin typeface="Arial" charset="0"/>
                <a:ea typeface="Geneva" charset="0"/>
              </a:rPr>
            </a:br>
            <a:endParaRPr lang="en-US" smtClean="0">
              <a:latin typeface="Arial" charset="0"/>
              <a:ea typeface="Geneva" charset="0"/>
            </a:endParaRP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457200" y="3959225"/>
            <a:ext cx="6467475" cy="17748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Team A:  J. Y. Lee, WeiBeng Leong, Simy Li, Thomas Kestner</a:t>
            </a: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May </a:t>
            </a:r>
            <a:r>
              <a:rPr lang="en-US" smtClean="0">
                <a:latin typeface="Arial" charset="0"/>
                <a:cs typeface="Arial" charset="0"/>
              </a:rPr>
              <a:t>2, </a:t>
            </a:r>
            <a:r>
              <a:rPr lang="en-US" dirty="0" smtClean="0">
                <a:latin typeface="Arial" charset="0"/>
                <a:cs typeface="Arial" charset="0"/>
              </a:rPr>
              <a:t>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Geneva" charset="0"/>
              </a:rPr>
              <a:t>Sample 4 - </a:t>
            </a:r>
            <a:r>
              <a:rPr lang="en-US" smtClean="0">
                <a:latin typeface="Arial" charset="0"/>
                <a:cs typeface="Arial" charset="0"/>
              </a:rPr>
              <a:t>Good CAR </a:t>
            </a:r>
            <a:r>
              <a:rPr lang="en-US" smtClean="0">
                <a:latin typeface="Arial" charset="0"/>
                <a:ea typeface="Geneva" charset="0"/>
              </a:rPr>
              <a:t/>
            </a:r>
            <a:br>
              <a:rPr lang="en-US" smtClean="0">
                <a:latin typeface="Arial" charset="0"/>
                <a:ea typeface="Geneva" charset="0"/>
              </a:rPr>
            </a:br>
            <a:r>
              <a:rPr lang="en-US" smtClean="0">
                <a:latin typeface="Arial" charset="0"/>
                <a:ea typeface="Geneva" charset="0"/>
              </a:rPr>
              <a:t>CAR No. 11399204</a:t>
            </a:r>
          </a:p>
        </p:txBody>
      </p:sp>
      <p:sp>
        <p:nvSpPr>
          <p:cNvPr id="28675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3A44EB08-CB41-4DFF-8C24-C166703EE234}" type="slidenum">
              <a:rPr lang="en-US"/>
              <a:pPr eaLnBrk="1" hangingPunct="1"/>
              <a:t>2</a:t>
            </a:fld>
            <a:endParaRPr lang="en-US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279525"/>
            <a:ext cx="7435850" cy="531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Geneva" charset="0"/>
              </a:rPr>
              <a:t>Sample 4 - Good CAR </a:t>
            </a:r>
            <a:br>
              <a:rPr lang="en-US" smtClean="0">
                <a:latin typeface="Arial" charset="0"/>
                <a:ea typeface="Geneva" charset="0"/>
              </a:rPr>
            </a:br>
            <a:r>
              <a:rPr lang="en-US" smtClean="0">
                <a:latin typeface="Arial" charset="0"/>
                <a:ea typeface="Geneva" charset="0"/>
              </a:rPr>
              <a:t>CAR No. 11399204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305EBFE9-DECE-47D4-B4CD-A029B83198EE}" type="slidenum">
              <a:rPr lang="en-US"/>
              <a:pPr eaLnBrk="1" hangingPunct="1"/>
              <a:t>3</a:t>
            </a:fld>
            <a:endParaRPr lang="en-US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35113"/>
            <a:ext cx="8743950" cy="41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Geneva" charset="0"/>
              </a:rPr>
              <a:t>Sample 4 - Good CAR </a:t>
            </a:r>
            <a:br>
              <a:rPr lang="en-US" smtClean="0">
                <a:latin typeface="Arial" charset="0"/>
                <a:ea typeface="Geneva" charset="0"/>
              </a:rPr>
            </a:br>
            <a:r>
              <a:rPr lang="en-US" smtClean="0">
                <a:latin typeface="Arial" charset="0"/>
                <a:ea typeface="Geneva" charset="0"/>
              </a:rPr>
              <a:t>CAR No. 11399204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C9BF35C5-2F62-4427-97FF-6ACDE494C5B4}" type="slidenum">
              <a:rPr lang="en-US"/>
              <a:pPr eaLnBrk="1" hangingPunct="1"/>
              <a:t>4</a:t>
            </a:fld>
            <a:endParaRPr lang="en-US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27200"/>
            <a:ext cx="7993063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Geneva" charset="0"/>
              </a:rPr>
              <a:t>Sample 4 - Good CAR </a:t>
            </a:r>
            <a:br>
              <a:rPr lang="en-US" smtClean="0">
                <a:latin typeface="Arial" charset="0"/>
                <a:ea typeface="Geneva" charset="0"/>
              </a:rPr>
            </a:br>
            <a:r>
              <a:rPr lang="en-US" smtClean="0">
                <a:latin typeface="Arial" charset="0"/>
                <a:ea typeface="Geneva" charset="0"/>
              </a:rPr>
              <a:t>CAR No. 11399204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BA8DE05B-0AD0-4AC3-BA27-67D228D3A026}" type="slidenum">
              <a:rPr lang="en-US"/>
              <a:pPr eaLnBrk="1" hangingPunct="1"/>
              <a:t>5</a:t>
            </a:fld>
            <a:endParaRPr lang="en-US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1131888"/>
            <a:ext cx="502920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8" y="4443413"/>
            <a:ext cx="49149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smtClean="0">
                <a:latin typeface="Arial" charset="0"/>
                <a:ea typeface="Geneva" charset="0"/>
              </a:rPr>
              <a:t>Sample 4 - Good CAR </a:t>
            </a:r>
            <a:br>
              <a:rPr lang="en-US" smtClean="0">
                <a:latin typeface="Arial" charset="0"/>
                <a:ea typeface="Geneva" charset="0"/>
              </a:rPr>
            </a:br>
            <a:r>
              <a:rPr lang="en-US" smtClean="0">
                <a:latin typeface="Arial" charset="0"/>
                <a:ea typeface="Geneva" charset="0"/>
              </a:rPr>
              <a:t>CAR No. 11399204</a:t>
            </a:r>
            <a:br>
              <a:rPr lang="en-US" smtClean="0">
                <a:latin typeface="Arial" charset="0"/>
                <a:ea typeface="Geneva" charset="0"/>
              </a:rPr>
            </a:br>
            <a:r>
              <a:rPr lang="en-US" smtClean="0">
                <a:latin typeface="Arial" charset="0"/>
                <a:ea typeface="Geneva" charset="0"/>
              </a:rPr>
              <a:t>Discussion</a:t>
            </a:r>
            <a:br>
              <a:rPr lang="en-US" smtClean="0">
                <a:latin typeface="Arial" charset="0"/>
                <a:ea typeface="Geneva" charset="0"/>
              </a:rPr>
            </a:br>
            <a:endParaRPr lang="en-US" smtClean="0">
              <a:latin typeface="Arial" charset="0"/>
              <a:ea typeface="Geneva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681163"/>
            <a:ext cx="8229600" cy="4749800"/>
          </a:xfrm>
        </p:spPr>
        <p:txBody>
          <a:bodyPr/>
          <a:lstStyle/>
          <a:p>
            <a:pPr marL="396875">
              <a:buFontTx/>
              <a:buChar char="•"/>
            </a:pPr>
            <a:r>
              <a:rPr lang="en-US" smtClean="0">
                <a:latin typeface="Arial" charset="0"/>
                <a:ea typeface="Geneva" charset="0"/>
              </a:rPr>
              <a:t>The Analysis is clear and complete, leading to the root cause for missing Critical Consumables identification labeling.</a:t>
            </a:r>
          </a:p>
          <a:p>
            <a:pPr marL="396875">
              <a:buFontTx/>
              <a:buChar char="•"/>
            </a:pPr>
            <a:r>
              <a:rPr lang="en-US" smtClean="0">
                <a:latin typeface="Arial" charset="0"/>
                <a:ea typeface="Geneva" charset="0"/>
              </a:rPr>
              <a:t>The root cause is reasonably arrived at based on the analysis. The method used for putting the CC ID label on gas cylinders is correctly concluded as being not effective.</a:t>
            </a:r>
          </a:p>
          <a:p>
            <a:pPr marL="396875">
              <a:buFontTx/>
              <a:buChar char="•"/>
            </a:pPr>
            <a:r>
              <a:rPr lang="en-US" smtClean="0">
                <a:latin typeface="Arial" charset="0"/>
                <a:ea typeface="Geneva" charset="0"/>
              </a:rPr>
              <a:t>Scope of the nonconformance tells us that the problem is isolated to San Jose Lab.</a:t>
            </a:r>
          </a:p>
          <a:p>
            <a:pPr marL="396875">
              <a:buFontTx/>
              <a:buChar char="•"/>
            </a:pPr>
            <a:r>
              <a:rPr lang="en-US" smtClean="0">
                <a:latin typeface="Arial" charset="0"/>
                <a:ea typeface="Geneva" charset="0"/>
              </a:rPr>
              <a:t>Corrective Actions fixed the defects in the objective evidence by labeling the CC with missing ID; addressed the root cause by having removable collar and permanent label ID.</a:t>
            </a:r>
          </a:p>
          <a:p>
            <a:pPr marL="396875">
              <a:buFontTx/>
              <a:buChar char="•"/>
            </a:pPr>
            <a:r>
              <a:rPr lang="en-US" smtClean="0">
                <a:latin typeface="Arial" charset="0"/>
                <a:ea typeface="Geneva" charset="0"/>
              </a:rPr>
              <a:t>Milestones have a containment, verification and other milestones as described in CA</a:t>
            </a:r>
          </a:p>
          <a:p>
            <a:pPr marL="396875">
              <a:buFontTx/>
              <a:buChar char="•"/>
            </a:pPr>
            <a:r>
              <a:rPr lang="en-US" smtClean="0">
                <a:latin typeface="Arial" charset="0"/>
                <a:ea typeface="Geneva" charset="0"/>
              </a:rPr>
              <a:t>The effectiveness of the CA were verified by quality staff checking the CC ID three months after the CAR closure.</a:t>
            </a:r>
          </a:p>
          <a:p>
            <a:pPr marL="396875">
              <a:buFontTx/>
              <a:buChar char="•"/>
            </a:pPr>
            <a:endParaRPr lang="en-US" smtClean="0">
              <a:latin typeface="Arial" charset="0"/>
              <a:ea typeface="Geneva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88866E40-7D71-4EF3-84A1-809072A1B7CF}" type="slidenum">
              <a:rPr lang="en-US"/>
              <a:pPr eaLnBrk="1" hangingPunct="1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1496</TotalTime>
  <Words>187</Words>
  <Application>Microsoft Office PowerPoint</Application>
  <PresentationFormat>On-screen Show (4:3)</PresentationFormat>
  <Paragraphs>22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ULTemplate</vt:lpstr>
      <vt:lpstr>CAR Calibration Session “Good” CAR, “Bad” CAR Review  </vt:lpstr>
      <vt:lpstr>Sample 4 - Good CAR  CAR No. 11399204</vt:lpstr>
      <vt:lpstr>Sample 4 - Good CAR  CAR No. 11399204</vt:lpstr>
      <vt:lpstr>Sample 4 - Good CAR  CAR No. 11399204</vt:lpstr>
      <vt:lpstr>Sample 4 - Good CAR  CAR No. 11399204</vt:lpstr>
      <vt:lpstr>Sample 4 - Good CAR  CAR No. 11399204 Discussion 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T. Player</dc:creator>
  <cp:lastModifiedBy>Cheryl Allison</cp:lastModifiedBy>
  <cp:revision>116</cp:revision>
  <dcterms:created xsi:type="dcterms:W3CDTF">2010-12-21T03:48:07Z</dcterms:created>
  <dcterms:modified xsi:type="dcterms:W3CDTF">2012-05-04T14:13:26Z</dcterms:modified>
</cp:coreProperties>
</file>