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5" d="100"/>
          <a:sy n="65" d="100"/>
        </p:scale>
        <p:origin x="-1411" y="-7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DFD105-5740-4F97-8C3D-3A9B0FC6071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B1C03A-6E02-4C10-A075-274F289E022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 27, 2013</a:t>
            </a:r>
          </a:p>
          <a:p>
            <a:r>
              <a:rPr lang="en-US" dirty="0" smtClean="0"/>
              <a:t>Mark Lavine, Mel Fehrenbacher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81399"/>
            <a:ext cx="2409825" cy="24098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14749"/>
            <a:ext cx="2774095" cy="214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“Exemplary” CAR 133911497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Thorough containment (“</a:t>
            </a:r>
            <a:r>
              <a:rPr lang="en-US" dirty="0" err="1" smtClean="0"/>
              <a:t>traceback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Immediate action addresses ongoing projects</a:t>
            </a:r>
          </a:p>
          <a:p>
            <a:r>
              <a:rPr lang="en-US" dirty="0" smtClean="0"/>
              <a:t>Use of “Why” technique in analysis</a:t>
            </a:r>
          </a:p>
          <a:p>
            <a:r>
              <a:rPr lang="en-US" dirty="0" smtClean="0"/>
              <a:t>Action was timely and appropriate</a:t>
            </a:r>
          </a:p>
          <a:p>
            <a:r>
              <a:rPr lang="en-US" dirty="0" smtClean="0"/>
              <a:t>Could have been additional sampling to confirm issue was “local”</a:t>
            </a:r>
          </a:p>
          <a:p>
            <a:r>
              <a:rPr lang="en-US" dirty="0" smtClean="0"/>
              <a:t>Could there have been some mistake proofing to prevent this from happening again?</a:t>
            </a:r>
          </a:p>
          <a:p>
            <a:r>
              <a:rPr lang="en-US" dirty="0" smtClean="0"/>
              <a:t>Did imbalance between “competitiveness” and “integrity” help lead to this non-conformance?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</TotalTime>
  <Words>81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CAR Review</vt:lpstr>
      <vt:lpstr>“Exemplary” CAR 133911497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Lavine, Mark W.</dc:creator>
  <cp:lastModifiedBy>Allison, Cheryl</cp:lastModifiedBy>
  <cp:revision>7</cp:revision>
  <dcterms:created xsi:type="dcterms:W3CDTF">2013-09-16T14:07:16Z</dcterms:created>
  <dcterms:modified xsi:type="dcterms:W3CDTF">2013-09-26T15:39:12Z</dcterms:modified>
</cp:coreProperties>
</file>