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285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-408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Review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Team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A:</a:t>
            </a:r>
          </a:p>
          <a:p>
            <a:r>
              <a:rPr lang="es-MX" dirty="0" err="1">
                <a:latin typeface="Arial" charset="0"/>
                <a:ea typeface="Arial" charset="0"/>
                <a:cs typeface="Arial" charset="0"/>
              </a:rPr>
              <a:t>Mel</a:t>
            </a:r>
            <a:r>
              <a:rPr lang="es-MX" dirty="0">
                <a:latin typeface="Arial" charset="0"/>
                <a:ea typeface="Arial" charset="0"/>
                <a:cs typeface="Arial" charset="0"/>
              </a:rPr>
              <a:t> Fehrenbacher, Matthew </a:t>
            </a:r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Marotto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, Barbara Scala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143913421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EE98-D513-E24E-B547-6122FB860E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838200"/>
            <a:ext cx="69246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949" y="3809217"/>
            <a:ext cx="9797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Note are clear and useful, but it initials and date  should be added.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1109663" y="3951514"/>
            <a:ext cx="185737" cy="6749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143913421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417638"/>
            <a:ext cx="6924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878286" y="1335675"/>
            <a:ext cx="402771" cy="819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5871" y="435429"/>
            <a:ext cx="2160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As this is an Observation Analysis, Root Cause and Scope of Non conformance should be N.A., but in this case the Owner just included an explanation.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2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0188"/>
          </a:xfrm>
        </p:spPr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143913421 - 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409" y="1723602"/>
            <a:ext cx="786185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INTEGRITY: Initiative &amp; Decision Making / Analyzing &amp; Problem Solving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Facilitates progression of the CAR through closure: extensions, escalations, reassignments,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b="1" dirty="0">
              <a:solidFill>
                <a:srgbClr val="459D2D"/>
              </a:solidFill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Accurately completes the administrative fields within the CAR such as root cause category, process impacted, geography,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Acts on CARs within the required timeframe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Most appropriate ‘category’, ‘type’, ‘geography’ are selected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9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0066"/>
          </a:xfrm>
        </p:spPr>
        <p:txBody>
          <a:bodyPr/>
          <a:lstStyle/>
          <a:p>
            <a:r>
              <a:rPr lang="en-US" dirty="0"/>
              <a:t>CAR 143913421 - CBS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6531" y="1302024"/>
            <a:ext cx="78121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COMPETIVENESS: Customer Focus / Achieve Business Results / Flexibility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Assists customers as they address all aspects of the CAR – analysis, root cause statement, milestone, containment, verification, etc.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Verifies CARs timely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Corrective </a:t>
            </a:r>
            <a:r>
              <a:rPr lang="en-US" sz="1400" dirty="0"/>
              <a:t>actions fix the objective evidence and other problems found; address entire root cause and scope. 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Milestones </a:t>
            </a:r>
            <a:r>
              <a:rPr lang="en-US" sz="1400" dirty="0" smtClean="0"/>
              <a:t>address; </a:t>
            </a:r>
            <a:r>
              <a:rPr lang="en-US" sz="1400" dirty="0"/>
              <a:t>completed per milestone </a:t>
            </a:r>
            <a:r>
              <a:rPr lang="en-US" sz="1400" dirty="0" smtClean="0"/>
              <a:t>expectations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Verification </a:t>
            </a:r>
            <a:r>
              <a:rPr lang="en-US" sz="1400" dirty="0"/>
              <a:t>per requirements 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4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sz="1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: Leading &amp; Engaging / Teamwork / Communication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Provides pertinent feedback at appropriate times; shares information and keeps others informed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84356"/>
      </p:ext>
    </p:extLst>
  </p:cSld>
  <p:clrMapOvr>
    <a:masterClrMapping/>
  </p:clrMapOvr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CARs review 4th 2013</Template>
  <TotalTime>530</TotalTime>
  <Words>203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CARs review 4th 2013</vt:lpstr>
      <vt:lpstr>CAR Review</vt:lpstr>
      <vt:lpstr>CAR 143913421</vt:lpstr>
      <vt:lpstr>CAR 143913421</vt:lpstr>
      <vt:lpstr>CAR 143913421 - CBS</vt:lpstr>
      <vt:lpstr>CAR 143913421 - CBS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44</cp:revision>
  <dcterms:created xsi:type="dcterms:W3CDTF">2013-11-14T03:16:18Z</dcterms:created>
  <dcterms:modified xsi:type="dcterms:W3CDTF">2014-09-22T13:51:49Z</dcterms:modified>
</cp:coreProperties>
</file>