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5" r:id="rId3"/>
    <p:sldId id="334" r:id="rId4"/>
    <p:sldId id="335" r:id="rId5"/>
    <p:sldId id="337" r:id="rId6"/>
    <p:sldId id="336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D2D"/>
    <a:srgbClr val="000099"/>
    <a:srgbClr val="0000FF"/>
    <a:srgbClr val="F18307"/>
    <a:srgbClr val="96C547"/>
    <a:srgbClr val="6EC1BC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28" autoAdjust="0"/>
    <p:restoredTop sz="94820" autoAdjust="0"/>
  </p:normalViewPr>
  <p:slideViewPr>
    <p:cSldViewPr snapToGrid="0" snapToObjects="1" showGuides="1">
      <p:cViewPr>
        <p:scale>
          <a:sx n="85" d="100"/>
          <a:sy n="85" d="100"/>
        </p:scale>
        <p:origin x="-811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415E-B674-497B-84D8-451230F3F83F}" type="datetime1">
              <a:rPr lang="en-US"/>
              <a:pPr/>
              <a:t>3/7/2014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2DCD85-D3D7-4B1C-AAA0-6D7F17438F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EIGHT (8) CBS attributes :-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(CAR Champion, Areas of Responsibility:</a:t>
            </a:r>
            <a:r>
              <a:rPr lang="en-US" i="1" dirty="0"/>
              <a:t>  C – Customer; T – Technical; L – Colleague; P – Process</a:t>
            </a:r>
            <a:r>
              <a:rPr lang="en-US" dirty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6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2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ED5E0E2-B614-4FA7-9ACA-E05DAF5335F1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C50B43-5FBE-4B8D-80EA-71922DC889A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439023-E598-41EE-B6DC-08D0D22D993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E07486-AB40-422D-8B88-CD8C534962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0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3EBEF-87FB-43FB-9AA4-25841B7DC7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E2ABA8-5774-4DF1-8762-033C4990478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379A0-BA1D-4211-B453-755613BAB8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152EEC-D525-4A1A-B086-890FF29463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Funny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Li,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Ravi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V, Matthew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Kim, J.Y.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Lee and Kila Yang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February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</a:t>
            </a:r>
            <a:r>
              <a:rPr lang="en-US" dirty="0" smtClean="0">
                <a:latin typeface="Arial" charset="0"/>
                <a:ea typeface="Geneva" charset="0"/>
              </a:rPr>
              <a:t>133912279 (</a:t>
            </a:r>
            <a:r>
              <a:rPr lang="en-US" dirty="0">
                <a:latin typeface="Arial" charset="0"/>
                <a:ea typeface="Geneva" charset="0"/>
              </a:rPr>
              <a:t>Document History)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78267"/>
            <a:ext cx="703897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4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</a:t>
            </a:r>
            <a:r>
              <a:rPr lang="en-US" dirty="0" smtClean="0">
                <a:latin typeface="Arial" charset="0"/>
                <a:ea typeface="Geneva" charset="0"/>
              </a:rPr>
              <a:t>133912279 (Document History)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524125"/>
            <a:ext cx="70199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2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133912279 </a:t>
            </a:r>
            <a:r>
              <a:rPr lang="en-US" dirty="0" smtClean="0">
                <a:latin typeface="Arial" charset="0"/>
                <a:ea typeface="Geneva" charset="0"/>
              </a:rPr>
              <a:t>(CAR </a:t>
            </a:r>
            <a:r>
              <a:rPr lang="en-US" dirty="0">
                <a:latin typeface="Arial" charset="0"/>
                <a:ea typeface="Geneva" charset="0"/>
              </a:rPr>
              <a:t>Champion </a:t>
            </a:r>
            <a:r>
              <a:rPr lang="en-US" dirty="0" smtClean="0">
                <a:latin typeface="Arial" charset="0"/>
                <a:ea typeface="Geneva" charset="0"/>
              </a:rPr>
              <a:t>CBS)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4" y="748208"/>
            <a:ext cx="7577385" cy="608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61" y="2621225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61" y="6395725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60" y="2307799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3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Corrective Action Review for Calibration Meeting (March, 2014)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974725" y="5715000"/>
            <a:ext cx="771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777777"/>
                </a:solidFill>
              </a:rPr>
              <a:t>V 1.0</a:t>
            </a:r>
          </a:p>
        </p:txBody>
      </p:sp>
    </p:spTree>
    <p:extLst>
      <p:ext uri="{BB962C8B-B14F-4D97-AF65-F5344CB8AC3E}">
        <p14:creationId xmlns:p14="http://schemas.microsoft.com/office/powerpoint/2010/main" val="1128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dirty="0"/>
              <a:t>CAR 133912279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400" smtClean="0"/>
              <a:t>There should be a stronger analysis path, possibly the 5 whys, including stakeholders identified. </a:t>
            </a:r>
          </a:p>
          <a:p>
            <a:r>
              <a:rPr lang="en-US" sz="2400" smtClean="0"/>
              <a:t>No evidence to support the nonconformance limited to instances cited. </a:t>
            </a:r>
          </a:p>
          <a:p>
            <a:r>
              <a:rPr lang="en-US" sz="2400" smtClean="0"/>
              <a:t>Based on the analysis, difficult to see how the root cause was discovered.  </a:t>
            </a:r>
          </a:p>
          <a:p>
            <a:endParaRPr 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8738"/>
            <a:ext cx="68389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4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z="2400" smtClean="0"/>
              <a:t>As a Finding, there is no evidence that there was additional research done to insure that this non-compliance is limited to these two FR’s</a:t>
            </a:r>
          </a:p>
          <a:p>
            <a:r>
              <a:rPr lang="en-US" sz="2400" smtClean="0"/>
              <a:t>If the root cause is a training issue is the category Process Implementation or Deployment the correct category?</a:t>
            </a:r>
          </a:p>
          <a:p>
            <a:r>
              <a:rPr lang="en-US" sz="2400" smtClean="0"/>
              <a:t>If this non-compliance spans over multiple sectors, and without additional research on how wide spread this concern maybe is Geography: Local appropriate?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dirty="0"/>
              <a:t>CAR 133912279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62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5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400" smtClean="0"/>
              <a:t>Based on the corrective action given the plan for retraining is good</a:t>
            </a:r>
          </a:p>
          <a:p>
            <a:r>
              <a:rPr lang="en-US" sz="2400" smtClean="0"/>
              <a:t>Was this training missed?  When are the team members supposed to be trained on this?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dirty="0"/>
              <a:t>CAR 133912279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371600"/>
            <a:ext cx="66770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33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Delay in response time for CAR champion from response submitted 8/29 to approval 9/13 – over 9 day preferred time frame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dirty="0"/>
              <a:t>CAR 133912279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524000"/>
            <a:ext cx="54673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82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Good Implementation on all milestones</a:t>
            </a:r>
          </a:p>
          <a:p>
            <a:r>
              <a:rPr lang="en-US" smtClean="0"/>
              <a:t>Good collaboration between CAR champion and CAR owner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dirty="0"/>
              <a:t>CAR 133912279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3581400"/>
            <a:ext cx="66198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8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6725" y="228338"/>
            <a:ext cx="8229600" cy="55873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CAR Champion Critical Behaviors for Success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4161099" cy="5211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Alignment with Critical Behaviors for Success and UL </a:t>
            </a:r>
            <a:r>
              <a:rPr lang="en-US" dirty="0" smtClean="0"/>
              <a:t>Values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CAR </a:t>
            </a:r>
            <a:r>
              <a:rPr lang="en-US" dirty="0"/>
              <a:t>Champion, Areas of </a:t>
            </a:r>
            <a:r>
              <a:rPr lang="en-US" dirty="0" smtClean="0"/>
              <a:t>Responsibility:</a:t>
            </a:r>
          </a:p>
          <a:p>
            <a:pPr marL="566738" indent="0"/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>
                <a:solidFill>
                  <a:srgbClr val="000099"/>
                </a:solidFill>
              </a:rPr>
              <a:t>– Customer; T – Technical; L – Colleague; P – </a:t>
            </a:r>
            <a:r>
              <a:rPr lang="en-US" dirty="0" smtClean="0">
                <a:solidFill>
                  <a:srgbClr val="000099"/>
                </a:solidFill>
              </a:rPr>
              <a:t>Process.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25" y="833087"/>
            <a:ext cx="5635625" cy="605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8" y="3367374"/>
            <a:ext cx="4276847" cy="2176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7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133912279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0" y="765174"/>
            <a:ext cx="710565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ecagon 11"/>
          <p:cNvSpPr/>
          <p:nvPr/>
        </p:nvSpPr>
        <p:spPr>
          <a:xfrm>
            <a:off x="2199189" y="2801072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Decagon 14"/>
          <p:cNvSpPr/>
          <p:nvPr/>
        </p:nvSpPr>
        <p:spPr>
          <a:xfrm>
            <a:off x="6123007" y="2543274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Decagon 15"/>
          <p:cNvSpPr/>
          <p:nvPr/>
        </p:nvSpPr>
        <p:spPr>
          <a:xfrm>
            <a:off x="4880654" y="2512407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7" name="Decagon 16"/>
          <p:cNvSpPr/>
          <p:nvPr/>
        </p:nvSpPr>
        <p:spPr>
          <a:xfrm>
            <a:off x="7744509" y="3287213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108291" y="2801072"/>
            <a:ext cx="302872" cy="497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3"/>
          </p:cNvCxnSpPr>
          <p:nvPr/>
        </p:nvCxnSpPr>
        <p:spPr>
          <a:xfrm flipV="1">
            <a:off x="6123008" y="2821067"/>
            <a:ext cx="196967" cy="354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6"/>
          </p:cNvCxnSpPr>
          <p:nvPr/>
        </p:nvCxnSpPr>
        <p:spPr>
          <a:xfrm flipV="1">
            <a:off x="7430947" y="3426110"/>
            <a:ext cx="313562" cy="138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ecagon 32"/>
          <p:cNvSpPr/>
          <p:nvPr/>
        </p:nvSpPr>
        <p:spPr>
          <a:xfrm>
            <a:off x="2130180" y="4678752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4" name="Decagon 33"/>
          <p:cNvSpPr/>
          <p:nvPr/>
        </p:nvSpPr>
        <p:spPr>
          <a:xfrm>
            <a:off x="2014212" y="5233162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eft Brace 31"/>
          <p:cNvSpPr/>
          <p:nvPr/>
        </p:nvSpPr>
        <p:spPr>
          <a:xfrm>
            <a:off x="2349658" y="5119696"/>
            <a:ext cx="150471" cy="5564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ecagon 35"/>
          <p:cNvSpPr/>
          <p:nvPr/>
        </p:nvSpPr>
        <p:spPr>
          <a:xfrm>
            <a:off x="2112939" y="5856351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7" name="Decagon 36"/>
          <p:cNvSpPr/>
          <p:nvPr/>
        </p:nvSpPr>
        <p:spPr>
          <a:xfrm>
            <a:off x="2112938" y="6257396"/>
            <a:ext cx="300941" cy="277793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</a:t>
            </a:r>
            <a:r>
              <a:rPr lang="en-US" dirty="0" smtClean="0">
                <a:latin typeface="Arial" charset="0"/>
                <a:ea typeface="Geneva" charset="0"/>
              </a:rPr>
              <a:t>133912279 (Analysis)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7" y="721024"/>
            <a:ext cx="69723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339750" y="224286"/>
            <a:ext cx="3226280" cy="733245"/>
          </a:xfrm>
          <a:prstGeom prst="wedgeRoundRectCallout">
            <a:avLst>
              <a:gd name="adj1" fmla="val -55654"/>
              <a:gd name="adj2" fmla="val 12859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No stakeholders involved in this Analysis, no detail analysis conducted for the cited above 4 non-conformance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27667" y="2271620"/>
            <a:ext cx="3033585" cy="831012"/>
          </a:xfrm>
          <a:prstGeom prst="wedgeRoundRectCallout">
            <a:avLst>
              <a:gd name="adj1" fmla="val -59397"/>
              <a:gd name="adj2" fmla="val -6241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1. Re-statement of non-conformance</a:t>
            </a:r>
          </a:p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2. Based on FAQ19 of </a:t>
            </a:r>
            <a:r>
              <a:rPr lang="en-US" sz="1100" b="1" dirty="0"/>
              <a:t>CAR Process Website, the true root cause has not yet been found</a:t>
            </a:r>
            <a:r>
              <a:rPr lang="en-US" sz="1100" b="1" dirty="0" smtClean="0"/>
              <a:t>.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700" b="1" dirty="0"/>
              <a:t>http://</a:t>
            </a:r>
            <a:r>
              <a:rPr lang="en-US" sz="700" b="1" dirty="0" smtClean="0"/>
              <a:t>corporate.ul.com/departments/snk5212/QE/FAQ.cfm</a:t>
            </a:r>
            <a:r>
              <a:rPr lang="en-US" sz="1100" b="1" dirty="0" smtClean="0"/>
              <a:t>)</a:t>
            </a:r>
            <a:endParaRPr lang="en-US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852759" y="2746501"/>
            <a:ext cx="2274909" cy="576908"/>
          </a:xfrm>
          <a:prstGeom prst="wedgeRoundRectCallout">
            <a:avLst>
              <a:gd name="adj1" fmla="val -57489"/>
              <a:gd name="adj2" fmla="val -5171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9 VNs involved, no analysis conducted to determine  its spread.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474235" y="3611592"/>
            <a:ext cx="3945146" cy="439948"/>
          </a:xfrm>
          <a:prstGeom prst="wedgeRoundRectCallout">
            <a:avLst>
              <a:gd name="adj1" fmla="val -67944"/>
              <a:gd name="adj2" fmla="val 5552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No containment actions taken for this Finding CAR</a:t>
            </a:r>
          </a:p>
          <a:p>
            <a:pPr marL="228600" indent="-228600" algn="ctr">
              <a:buAutoNum type="arabicPeriod"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No actions taken for these impacted VNs.</a:t>
            </a:r>
          </a:p>
        </p:txBody>
      </p:sp>
    </p:spTree>
    <p:extLst>
      <p:ext uri="{BB962C8B-B14F-4D97-AF65-F5344CB8AC3E}">
        <p14:creationId xmlns:p14="http://schemas.microsoft.com/office/powerpoint/2010/main" val="34557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133912279 (Milestone </a:t>
            </a:r>
            <a:r>
              <a:rPr lang="en-US" dirty="0" smtClean="0">
                <a:latin typeface="Arial" charset="0"/>
                <a:ea typeface="Geneva" charset="0"/>
              </a:rPr>
              <a:t>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5" y="809625"/>
            <a:ext cx="72294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56" y="4334494"/>
            <a:ext cx="6368016" cy="1401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056416" y="4102924"/>
            <a:ext cx="2880756" cy="653143"/>
          </a:xfrm>
          <a:prstGeom prst="wedgeRoundRectCallout">
            <a:avLst>
              <a:gd name="adj1" fmla="val 8716"/>
              <a:gd name="adj2" fmla="val 8977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[PDF file content] Wrong CAR No. description</a:t>
            </a:r>
          </a:p>
        </p:txBody>
      </p:sp>
    </p:spTree>
    <p:extLst>
      <p:ext uri="{BB962C8B-B14F-4D97-AF65-F5344CB8AC3E}">
        <p14:creationId xmlns:p14="http://schemas.microsoft.com/office/powerpoint/2010/main" val="12078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133912279 </a:t>
            </a:r>
            <a:r>
              <a:rPr lang="en-US" dirty="0" smtClean="0">
                <a:latin typeface="Arial" charset="0"/>
                <a:ea typeface="Geneva" charset="0"/>
              </a:rPr>
              <a:t>(Milestone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700088"/>
            <a:ext cx="71818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1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133912279 (Milestone </a:t>
            </a:r>
            <a:r>
              <a:rPr lang="en-US" dirty="0" smtClean="0">
                <a:latin typeface="Arial" charset="0"/>
                <a:ea typeface="Geneva" charset="0"/>
              </a:rPr>
              <a:t>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04875"/>
            <a:ext cx="72390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6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133912279 (Milestone </a:t>
            </a:r>
            <a:r>
              <a:rPr lang="en-US" dirty="0" smtClean="0">
                <a:latin typeface="Arial" charset="0"/>
                <a:ea typeface="Geneva" charset="0"/>
              </a:rPr>
              <a:t>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904875"/>
            <a:ext cx="71818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4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CAR# 133912279 (</a:t>
            </a:r>
            <a:r>
              <a:rPr lang="en-US" dirty="0" smtClean="0">
                <a:latin typeface="Arial" charset="0"/>
                <a:ea typeface="Geneva" charset="0"/>
              </a:rPr>
              <a:t>Milestone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09638"/>
            <a:ext cx="71628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4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441</Words>
  <Application>Microsoft Office PowerPoint</Application>
  <PresentationFormat>On-screen Show (4:3)</PresentationFormat>
  <Paragraphs>83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ULTemplate</vt:lpstr>
      <vt:lpstr>CAR Calibration Meeting CAR Review</vt:lpstr>
      <vt:lpstr>CAR Champion Critical Behaviors for Success</vt:lpstr>
      <vt:lpstr>CAR# 133912279</vt:lpstr>
      <vt:lpstr>CAR# 133912279 (Analysis)</vt:lpstr>
      <vt:lpstr>CAR# 133912279 (Milestone 1)</vt:lpstr>
      <vt:lpstr>CAR# 133912279 (Milestone 2)</vt:lpstr>
      <vt:lpstr>CAR# 133912279 (Milestone 3)</vt:lpstr>
      <vt:lpstr>CAR# 133912279 (Milestone 4)</vt:lpstr>
      <vt:lpstr>CAR# 133912279 (Milestone 5)</vt:lpstr>
      <vt:lpstr>CAR# 133912279 (Document History)</vt:lpstr>
      <vt:lpstr>CAR# 133912279 (Document History)</vt:lpstr>
      <vt:lpstr>CAR# 133912279 (CAR Champion CBS)</vt:lpstr>
      <vt:lpstr>Corrective Action Review for Calibration Meeting (March, 2014)</vt:lpstr>
      <vt:lpstr>CAR 133912279</vt:lpstr>
      <vt:lpstr>CAR 133912279</vt:lpstr>
      <vt:lpstr>CAR 133912279</vt:lpstr>
      <vt:lpstr>CAR 133912279</vt:lpstr>
      <vt:lpstr>CAR 133912279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197</cp:revision>
  <cp:lastPrinted>2014-02-12T01:11:29Z</cp:lastPrinted>
  <dcterms:created xsi:type="dcterms:W3CDTF">2010-12-21T03:48:07Z</dcterms:created>
  <dcterms:modified xsi:type="dcterms:W3CDTF">2014-03-07T14:27:44Z</dcterms:modified>
</cp:coreProperties>
</file>