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Osaka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3399"/>
    <a:srgbClr val="FF0066"/>
    <a:srgbClr val="FF9933"/>
    <a:srgbClr val="FFCCCC"/>
    <a:srgbClr val="0000CC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22" autoAdjust="0"/>
    <p:restoredTop sz="90662" autoAdjust="0"/>
  </p:normalViewPr>
  <p:slideViewPr>
    <p:cSldViewPr>
      <p:cViewPr>
        <p:scale>
          <a:sx n="78" d="100"/>
          <a:sy n="78" d="100"/>
        </p:scale>
        <p:origin x="-749" y="-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85" d="100"/>
          <a:sy n="85" d="100"/>
        </p:scale>
        <p:origin x="-1944" y="-6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E3D9CB-DE0F-4AE3-BD79-69C70829C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6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2B3C61-34A9-4362-84C0-433BCEE23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81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874DAD0-4F5F-43FB-8676-3503CFA3FC3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09BA4A7C-1AB8-4D81-9441-EE090EFDB9FB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5281BE6A-5CCB-4C46-B832-5815B12EEA01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BB2A7584-F2D6-45E5-9D16-CF93E3C45BC6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26D0B848-818C-47D0-A2D3-E3D7F00C8224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7675178E-5B69-43AB-8D48-36891F1EEDA7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fld id="{6DC58EEC-D16F-4DD0-A09B-9735206B60AF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057400" lvl="4" indent="-228600" eaLnBrk="1" hangingPunct="1">
              <a:buFontTx/>
              <a:buAutoNum type="arabicParenBoth"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Slid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438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008063" y="6478588"/>
            <a:ext cx="7832725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Copyright© 1995-2007 Underwriters Laboratories Inc. All rights reserved. No portion of this material may be reprinted 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800" dirty="0" smtClean="0">
                <a:solidFill>
                  <a:srgbClr val="B3B3B3"/>
                </a:solidFill>
              </a:rPr>
              <a:t>in any form without the express written permission of Underwriters Laboratories Inc. or as otherwise provided in writing.</a:t>
            </a:r>
          </a:p>
        </p:txBody>
      </p:sp>
      <p:sp>
        <p:nvSpPr>
          <p:cNvPr id="43010" name="Rectangle 102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82663" y="3854450"/>
            <a:ext cx="64008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777777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939800" y="2055813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683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28600"/>
            <a:ext cx="19812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7912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9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6513"/>
            <a:ext cx="3886200" cy="5030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46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80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959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lid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5525"/>
            <a:ext cx="9144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06513"/>
            <a:ext cx="7924800" cy="503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white">
          <a:xfrm>
            <a:off x="8520113" y="63912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p/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white">
          <a:xfrm>
            <a:off x="8662988" y="6391275"/>
            <a:ext cx="185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fld id="{48AC8041-51C6-4603-BC6A-790667112455}" type="slidenum">
              <a:rPr lang="en-US" sz="1200">
                <a:solidFill>
                  <a:srgbClr val="000000"/>
                </a:solidFill>
              </a:rPr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Osaka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CAR Review, 1Q, 2013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974725" y="5715000"/>
            <a:ext cx="77120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777777"/>
                </a:solidFill>
              </a:rPr>
              <a:t>V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CAR 123910500</a:t>
            </a:r>
            <a:endParaRPr lang="en-US" sz="2800" smtClean="0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71613"/>
            <a:ext cx="71913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67341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8" name="TextBox 1"/>
          <p:cNvSpPr txBox="1">
            <a:spLocks noChangeArrowheads="1"/>
          </p:cNvSpPr>
          <p:nvPr/>
        </p:nvSpPr>
        <p:spPr bwMode="auto">
          <a:xfrm>
            <a:off x="7391400" y="4876800"/>
            <a:ext cx="1676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Good Information for CAR owner</a:t>
            </a:r>
          </a:p>
        </p:txBody>
      </p:sp>
      <p:sp>
        <p:nvSpPr>
          <p:cNvPr id="13319" name="Left Arrow 2"/>
          <p:cNvSpPr>
            <a:spLocks noChangeArrowheads="1"/>
          </p:cNvSpPr>
          <p:nvPr/>
        </p:nvSpPr>
        <p:spPr bwMode="auto">
          <a:xfrm>
            <a:off x="6934200" y="5338763"/>
            <a:ext cx="457200" cy="300037"/>
          </a:xfrm>
          <a:prstGeom prst="leftArrow">
            <a:avLst>
              <a:gd name="adj1" fmla="val 50000"/>
              <a:gd name="adj2" fmla="val 50053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409700"/>
            <a:ext cx="69723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Box 3"/>
          <p:cNvSpPr txBox="1">
            <a:spLocks noChangeArrowheads="1"/>
          </p:cNvSpPr>
          <p:nvPr/>
        </p:nvSpPr>
        <p:spPr bwMode="auto">
          <a:xfrm>
            <a:off x="7620000" y="2133600"/>
            <a:ext cx="1371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Identifying the stakeholder</a:t>
            </a:r>
          </a:p>
        </p:txBody>
      </p:sp>
      <p:sp>
        <p:nvSpPr>
          <p:cNvPr id="14342" name="Left Arrow 4"/>
          <p:cNvSpPr>
            <a:spLocks noChangeArrowheads="1"/>
          </p:cNvSpPr>
          <p:nvPr/>
        </p:nvSpPr>
        <p:spPr bwMode="auto">
          <a:xfrm>
            <a:off x="7010400" y="2362200"/>
            <a:ext cx="6096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3" name="Left Arrow 5"/>
          <p:cNvSpPr>
            <a:spLocks noChangeArrowheads="1"/>
          </p:cNvSpPr>
          <p:nvPr/>
        </p:nvSpPr>
        <p:spPr bwMode="auto">
          <a:xfrm>
            <a:off x="7010400" y="5334000"/>
            <a:ext cx="6858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4" name="TextBox 6"/>
          <p:cNvSpPr txBox="1">
            <a:spLocks noChangeArrowheads="1"/>
          </p:cNvSpPr>
          <p:nvPr/>
        </p:nvSpPr>
        <p:spPr bwMode="auto">
          <a:xfrm>
            <a:off x="7848600" y="51054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Analysis of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905000"/>
            <a:ext cx="71056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5" name="Left Arrow 1"/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66" name="TextBox 2"/>
          <p:cNvSpPr txBox="1">
            <a:spLocks noChangeArrowheads="1"/>
          </p:cNvSpPr>
          <p:nvPr/>
        </p:nvSpPr>
        <p:spPr bwMode="auto">
          <a:xfrm>
            <a:off x="8001000" y="4140200"/>
            <a:ext cx="1219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400"/>
              <a:t>Having containment and Verification milestones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7772400" y="2571750"/>
            <a:ext cx="137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/>
              <a:t>Having action to prevent it from reoccurrence</a:t>
            </a:r>
          </a:p>
        </p:txBody>
      </p:sp>
      <p:sp>
        <p:nvSpPr>
          <p:cNvPr id="15368" name="Left Arrow 8"/>
          <p:cNvSpPr>
            <a:spLocks noChangeArrowheads="1"/>
          </p:cNvSpPr>
          <p:nvPr/>
        </p:nvSpPr>
        <p:spPr bwMode="auto">
          <a:xfrm>
            <a:off x="6934200" y="2895600"/>
            <a:ext cx="838200" cy="228600"/>
          </a:xfrm>
          <a:prstGeom prst="leftArrow">
            <a:avLst>
              <a:gd name="adj1" fmla="val 50000"/>
              <a:gd name="adj2" fmla="val 49992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625"/>
            <a:ext cx="6848475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Box 3"/>
          <p:cNvSpPr txBox="1">
            <a:spLocks noChangeArrowheads="1"/>
          </p:cNvSpPr>
          <p:nvPr/>
        </p:nvSpPr>
        <p:spPr bwMode="auto">
          <a:xfrm>
            <a:off x="7315200" y="3048000"/>
            <a:ext cx="1828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/>
              <a:t>Including the training content and attendance sheets</a:t>
            </a:r>
          </a:p>
        </p:txBody>
      </p:sp>
      <p:sp>
        <p:nvSpPr>
          <p:cNvPr id="16390" name="Left Arrow 4"/>
          <p:cNvSpPr>
            <a:spLocks noChangeArrowheads="1"/>
          </p:cNvSpPr>
          <p:nvPr/>
        </p:nvSpPr>
        <p:spPr bwMode="auto">
          <a:xfrm>
            <a:off x="6705600" y="3733800"/>
            <a:ext cx="609600" cy="514350"/>
          </a:xfrm>
          <a:prstGeom prst="leftArrow">
            <a:avLst>
              <a:gd name="adj1" fmla="val 50000"/>
              <a:gd name="adj2" fmla="val 50019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4295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7810500" y="4724400"/>
            <a:ext cx="121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400"/>
              <a:t>Having the confirmation information for DMS</a:t>
            </a:r>
          </a:p>
        </p:txBody>
      </p:sp>
      <p:sp>
        <p:nvSpPr>
          <p:cNvPr id="17414" name="Left Arrow 2"/>
          <p:cNvSpPr>
            <a:spLocks noChangeArrowheads="1"/>
          </p:cNvSpPr>
          <p:nvPr/>
        </p:nvSpPr>
        <p:spPr bwMode="auto">
          <a:xfrm>
            <a:off x="6934200" y="5029200"/>
            <a:ext cx="876300" cy="381000"/>
          </a:xfrm>
          <a:prstGeom prst="leftArrow">
            <a:avLst>
              <a:gd name="adj1" fmla="val 50000"/>
              <a:gd name="adj2" fmla="val 50004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1077913"/>
          </a:xfrm>
          <a:solidFill>
            <a:srgbClr val="D4D4D4"/>
          </a:solidFill>
        </p:spPr>
        <p:txBody>
          <a:bodyPr/>
          <a:lstStyle/>
          <a:p>
            <a:pPr eaLnBrk="1" hangingPunct="1"/>
            <a:r>
              <a:rPr lang="en-US" sz="3200" smtClean="0"/>
              <a:t>Good Example - CAR 123910500</a:t>
            </a:r>
            <a:endParaRPr lang="en-US" sz="2800" smtClean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514350" y="1371600"/>
            <a:ext cx="81534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</a:pPr>
            <a:endParaRPr lang="en-US"/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endParaRPr lang="en-US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9342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TextBox 3"/>
          <p:cNvSpPr txBox="1">
            <a:spLocks noChangeArrowheads="1"/>
          </p:cNvSpPr>
          <p:nvPr/>
        </p:nvSpPr>
        <p:spPr bwMode="auto">
          <a:xfrm>
            <a:off x="7772400" y="3429000"/>
            <a:ext cx="12192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1" charset="-128"/>
              </a:defRPr>
            </a:lvl9pPr>
          </a:lstStyle>
          <a:p>
            <a:pPr eaLnBrk="1" hangingPunct="1"/>
            <a:r>
              <a:rPr lang="en-US" sz="1600"/>
              <a:t>Having project listed and statement regarding to the verification results</a:t>
            </a:r>
          </a:p>
        </p:txBody>
      </p:sp>
      <p:sp>
        <p:nvSpPr>
          <p:cNvPr id="18438" name="Left Arrow 4"/>
          <p:cNvSpPr>
            <a:spLocks noChangeArrowheads="1"/>
          </p:cNvSpPr>
          <p:nvPr/>
        </p:nvSpPr>
        <p:spPr bwMode="auto">
          <a:xfrm>
            <a:off x="6705600" y="4191000"/>
            <a:ext cx="1066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3500" algn="ctr">
            <a:solidFill>
              <a:schemeClr val="tx1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_F">
  <a:themeElements>
    <a:clrScheme name="UL_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L_F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UL_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_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_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Settings\01654\Application Data\Microsoft\Templates\UL_F.pot</Template>
  <TotalTime>13087</TotalTime>
  <Words>88</Words>
  <Application>Microsoft Office PowerPoint</Application>
  <PresentationFormat>On-screen Show (4:3)</PresentationFormat>
  <Paragraphs>29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UL_F</vt:lpstr>
      <vt:lpstr>CAR Review, 1Q, 2013</vt:lpstr>
      <vt:lpstr>CAR 123910500</vt:lpstr>
      <vt:lpstr>Good Example - CAR 123910500</vt:lpstr>
      <vt:lpstr>Good Example - CAR 123910500</vt:lpstr>
      <vt:lpstr>Good Example - CAR 123910500</vt:lpstr>
      <vt:lpstr>Good Example - CAR 123910500</vt:lpstr>
      <vt:lpstr>Good Example - CAR 123910500</vt:lpstr>
    </vt:vector>
  </TitlesOfParts>
  <Company>Underwriters Laboratories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 Goals</dc:title>
  <dc:creator>James Oates</dc:creator>
  <dc:description>Rev 2 includes suggestions made by the participants in the "train the trainer" session for CAR Admin Trainers</dc:description>
  <cp:lastModifiedBy>Allison, Cheryl</cp:lastModifiedBy>
  <cp:revision>1513</cp:revision>
  <dcterms:created xsi:type="dcterms:W3CDTF">2007-02-26T15:30:29Z</dcterms:created>
  <dcterms:modified xsi:type="dcterms:W3CDTF">2013-03-01T14:18:31Z</dcterms:modified>
</cp:coreProperties>
</file>