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otto, Matthew J." initials="M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1" autoAdjust="0"/>
    <p:restoredTop sz="94676" autoAdjust="0"/>
  </p:normalViewPr>
  <p:slideViewPr>
    <p:cSldViewPr>
      <p:cViewPr>
        <p:scale>
          <a:sx n="70" d="100"/>
          <a:sy n="70" d="100"/>
        </p:scale>
        <p:origin x="-984" y="-3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8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7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8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1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4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7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6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4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0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A0DB473-8479-4F6D-A170-7F0D6B3A636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Q1 2013 CAR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Team: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Bill </a:t>
            </a:r>
            <a:r>
              <a:rPr lang="en-US" dirty="0" smtClean="0"/>
              <a:t>Konigsfeld</a:t>
            </a:r>
          </a:p>
          <a:p>
            <a:pPr marL="0" indent="0">
              <a:buNone/>
            </a:pPr>
            <a:r>
              <a:rPr lang="en-US" dirty="0" smtClean="0"/>
              <a:t>Alan Purvey</a:t>
            </a:r>
          </a:p>
          <a:p>
            <a:pPr marL="0" indent="0">
              <a:buNone/>
            </a:pPr>
            <a:r>
              <a:rPr lang="en-US" dirty="0" smtClean="0"/>
              <a:t>Jenni Murrill</a:t>
            </a:r>
          </a:p>
        </p:txBody>
      </p:sp>
    </p:spTree>
    <p:extLst>
      <p:ext uri="{BB962C8B-B14F-4D97-AF65-F5344CB8AC3E}">
        <p14:creationId xmlns:p14="http://schemas.microsoft.com/office/powerpoint/2010/main" val="28958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Exemplary Finding - 123910956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52500"/>
            <a:ext cx="79533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3896695"/>
            <a:ext cx="2262158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Accreditor Due Date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90758" y="4266027"/>
            <a:ext cx="328642" cy="534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9599" y="3004066"/>
            <a:ext cx="4134465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Equipment description and ID included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971" y="1066800"/>
            <a:ext cx="3048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Background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9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Exemplary Finding - 123910956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3" y="1042988"/>
            <a:ext cx="81915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850" y="838200"/>
            <a:ext cx="3048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Response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6486" y="3886200"/>
            <a:ext cx="167640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Containment &amp; Verification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57257" y="2959901"/>
            <a:ext cx="2133600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Could have included stakeholders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2229" y="119658"/>
            <a:ext cx="327660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Clear explanation of how this was overlooked and support of root cause.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2718461"/>
            <a:ext cx="3298371" cy="3077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Suggested Scope: Novi test equipment with firmware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6607629" y="3810000"/>
            <a:ext cx="152400" cy="152400"/>
          </a:xfrm>
          <a:prstGeom prst="star5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5181600" y="0"/>
            <a:ext cx="228600" cy="228600"/>
          </a:xfrm>
          <a:prstGeom prst="star5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7257" y="2306683"/>
            <a:ext cx="2016578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Clear, concise Root Cause</a:t>
            </a:r>
          </a:p>
        </p:txBody>
      </p:sp>
      <p:sp>
        <p:nvSpPr>
          <p:cNvPr id="13" name="5-Point Star 12"/>
          <p:cNvSpPr/>
          <p:nvPr/>
        </p:nvSpPr>
        <p:spPr>
          <a:xfrm>
            <a:off x="6253842" y="2202724"/>
            <a:ext cx="206829" cy="207917"/>
          </a:xfrm>
          <a:prstGeom prst="star5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2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Exemplary Finding - 123910956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1219200"/>
            <a:ext cx="81248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8458" y="696814"/>
            <a:ext cx="131717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Milestones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0001" y="2514600"/>
            <a:ext cx="5463996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Containment, Long Term and Verification Included.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Implemented with equipment staff through exercise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of updating equipment in LEM.</a:t>
            </a:r>
          </a:p>
        </p:txBody>
      </p:sp>
    </p:spTree>
    <p:extLst>
      <p:ext uri="{BB962C8B-B14F-4D97-AF65-F5344CB8AC3E}">
        <p14:creationId xmlns:p14="http://schemas.microsoft.com/office/powerpoint/2010/main" val="2244853863"/>
      </p:ext>
    </p:extLst>
  </p:cSld>
  <p:clrMapOvr>
    <a:masterClrMapping/>
  </p:clrMapOvr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2012</Template>
  <TotalTime>645</TotalTime>
  <Words>89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ULTemplate</vt:lpstr>
      <vt:lpstr>Q1 2013 CAR Analysis</vt:lpstr>
      <vt:lpstr>Exemplary Finding - 123910956</vt:lpstr>
      <vt:lpstr>Exemplary Finding - 123910956</vt:lpstr>
      <vt:lpstr>Exemplary Finding - 123910956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Marotto, Matthew J.</dc:creator>
  <cp:lastModifiedBy>Allison, Cheryl</cp:lastModifiedBy>
  <cp:revision>50</cp:revision>
  <dcterms:created xsi:type="dcterms:W3CDTF">2012-11-25T20:01:34Z</dcterms:created>
  <dcterms:modified xsi:type="dcterms:W3CDTF">2013-03-01T14:17:17Z</dcterms:modified>
</cp:coreProperties>
</file>