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000" autoAdjust="0"/>
  </p:normalViewPr>
  <p:slideViewPr>
    <p:cSldViewPr>
      <p:cViewPr varScale="1">
        <p:scale>
          <a:sx n="95" d="100"/>
          <a:sy n="95" d="100"/>
        </p:scale>
        <p:origin x="-42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Team “C”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Tovia Bat-Leah (CAR 13391183 Finding &amp; CAR 133911731 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Jim Oates (Unable to present due to Audit commitment)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Jeff Lietz  (CAR 133911586 Finding &amp; CAR 133912110 Exemplary)</a:t>
            </a:r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245"/>
            <a:ext cx="567991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eft Arrow Callout 9"/>
          <p:cNvSpPr/>
          <p:nvPr/>
        </p:nvSpPr>
        <p:spPr>
          <a:xfrm>
            <a:off x="5524124" y="2982481"/>
            <a:ext cx="2935848" cy="66745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No sample size was noted</a:t>
            </a:r>
          </a:p>
        </p:txBody>
      </p:sp>
    </p:spTree>
    <p:extLst>
      <p:ext uri="{BB962C8B-B14F-4D97-AF65-F5344CB8AC3E}">
        <p14:creationId xmlns:p14="http://schemas.microsoft.com/office/powerpoint/2010/main" val="12664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210035" y="1698622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Correct category, sector.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4" y="-69239"/>
            <a:ext cx="4434421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Left Arrow Callout 3"/>
          <p:cNvSpPr/>
          <p:nvPr/>
        </p:nvSpPr>
        <p:spPr>
          <a:xfrm>
            <a:off x="4947516" y="4383173"/>
            <a:ext cx="3896330" cy="52808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Objective evidence supports closure of milestone.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50068" y="1713432"/>
            <a:ext cx="272562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57213"/>
            <a:ext cx="4542935" cy="252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1" y="3255538"/>
            <a:ext cx="3967163" cy="312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250068" y="1821122"/>
            <a:ext cx="450545" cy="2272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Arrow Callout 8"/>
          <p:cNvSpPr/>
          <p:nvPr/>
        </p:nvSpPr>
        <p:spPr>
          <a:xfrm>
            <a:off x="4450436" y="1449389"/>
            <a:ext cx="3896330" cy="150789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Email ? How effective is that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?.</a:t>
            </a:r>
          </a:p>
          <a:p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accepting emails for training, each recipient must respond affirming that they have read and understood the email content.</a:t>
            </a:r>
            <a:endPara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Left Arrow Callout 3"/>
          <p:cNvSpPr/>
          <p:nvPr/>
        </p:nvSpPr>
        <p:spPr>
          <a:xfrm rot="2204694">
            <a:off x="4790470" y="4765759"/>
            <a:ext cx="3896330" cy="68786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Good: update of available documents in place of missing email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2" y="-86458"/>
            <a:ext cx="589615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5F58F-3CE4-48B8-B001-375E07F29C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Left Arrow Callout 3"/>
          <p:cNvSpPr/>
          <p:nvPr/>
        </p:nvSpPr>
        <p:spPr>
          <a:xfrm>
            <a:off x="4538369" y="2343342"/>
            <a:ext cx="3896330" cy="3927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68"/>
            </a:avLst>
          </a:prstGeom>
          <a:solidFill>
            <a:srgbClr val="C10036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OB CAR not verified on close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42" y="2329092"/>
            <a:ext cx="2552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136</TotalTime>
  <Words>112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CAR Champion Calibration Meeting CAR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Allison, Cheryl</cp:lastModifiedBy>
  <cp:revision>34</cp:revision>
  <cp:lastPrinted>2013-11-19T17:58:55Z</cp:lastPrinted>
  <dcterms:created xsi:type="dcterms:W3CDTF">2013-11-16T00:53:42Z</dcterms:created>
  <dcterms:modified xsi:type="dcterms:W3CDTF">2013-12-10T16:12:03Z</dcterms:modified>
</cp:coreProperties>
</file>