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319" r:id="rId2"/>
    <p:sldId id="492" r:id="rId3"/>
    <p:sldId id="493" r:id="rId4"/>
    <p:sldId id="494" r:id="rId5"/>
    <p:sldId id="495" r:id="rId6"/>
  </p:sldIdLst>
  <p:sldSz cx="9144000" cy="6858000" type="screen4x3"/>
  <p:notesSz cx="6807200" cy="9939338"/>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D1"/>
    <a:srgbClr val="FF6600"/>
    <a:srgbClr val="000000"/>
    <a:srgbClr val="FDC835"/>
    <a:srgbClr val="939598"/>
    <a:srgbClr val="96C547"/>
    <a:srgbClr val="6EC1BC"/>
    <a:srgbClr val="F18307"/>
    <a:srgbClr val="459D2D"/>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86" autoAdjust="0"/>
    <p:restoredTop sz="36224" autoAdjust="0"/>
  </p:normalViewPr>
  <p:slideViewPr>
    <p:cSldViewPr snapToGrid="0" snapToObjects="1" showGuides="1">
      <p:cViewPr>
        <p:scale>
          <a:sx n="83" d="100"/>
          <a:sy n="83" d="100"/>
        </p:scale>
        <p:origin x="-643" y="-67"/>
      </p:cViewPr>
      <p:guideLst>
        <p:guide orient="horz" pos="2166"/>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3/1/2013</a:t>
            </a:fld>
            <a:endParaRPr lang="en-US"/>
          </a:p>
        </p:txBody>
      </p:sp>
      <p:sp>
        <p:nvSpPr>
          <p:cNvPr id="4" name="Footer Placeholder 3"/>
          <p:cNvSpPr>
            <a:spLocks noGrp="1"/>
          </p:cNvSpPr>
          <p:nvPr>
            <p:ph type="ftr" sz="quarter" idx="2"/>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1712055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3/1/2013</a:t>
            </a:fld>
            <a:endParaRPr lang="en-US"/>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0721"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1874614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r="-3957"/>
          <a:stretch>
            <a:fillRect/>
          </a:stretch>
        </p:blipFill>
        <p:spPr bwMode="auto">
          <a:xfrm>
            <a:off x="0" y="336550"/>
            <a:ext cx="2935288" cy="3392488"/>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dirty="0">
                <a:cs typeface="Arial" charset="0"/>
              </a:rPr>
              <a:t>© </a:t>
            </a:r>
            <a:r>
              <a:rPr lang="en-US" sz="1000" dirty="0" smtClean="0">
                <a:cs typeface="Arial" charset="0"/>
              </a:rPr>
              <a:t>2013 </a:t>
            </a:r>
            <a:r>
              <a:rPr lang="en-US" sz="1000" dirty="0">
                <a:cs typeface="Arial" charset="0"/>
              </a:rPr>
              <a:t>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725" y="328613"/>
            <a:ext cx="2835275" cy="3392487"/>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0" fontAlgn="base" hangingPunct="0">
        <a:spcBef>
          <a:spcPct val="0"/>
        </a:spcBef>
        <a:spcAft>
          <a:spcPct val="0"/>
        </a:spcAft>
        <a:defRPr sz="2800" b="1" kern="1200">
          <a:solidFill>
            <a:schemeClr val="accent2"/>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57200" y="2165154"/>
            <a:ext cx="6161964" cy="1398588"/>
          </a:xfrm>
        </p:spPr>
        <p:txBody>
          <a:bodyPr/>
          <a:lstStyle/>
          <a:p>
            <a:pPr eaLnBrk="1" hangingPunct="1"/>
            <a:r>
              <a:rPr lang="en-US" altLang="ja-JP" sz="2400" dirty="0"/>
              <a:t>CAR Administrator Calibration Meeting</a:t>
            </a:r>
            <a:r>
              <a:rPr lang="en-US" altLang="ja-JP" sz="2400" dirty="0" smtClean="0">
                <a:latin typeface="Arial" charset="0"/>
                <a:ea typeface="Geneva" charset="0"/>
              </a:rPr>
              <a:t/>
            </a:r>
            <a:br>
              <a:rPr lang="en-US" altLang="ja-JP" sz="2400" dirty="0" smtClean="0">
                <a:latin typeface="Arial" charset="0"/>
                <a:ea typeface="Geneva" charset="0"/>
              </a:rPr>
            </a:br>
            <a:r>
              <a:rPr lang="en-US" altLang="ja-JP" sz="2400" dirty="0" smtClean="0">
                <a:latin typeface="Arial" charset="0"/>
                <a:ea typeface="Geneva" charset="0"/>
              </a:rPr>
              <a:t>- CAR Review -</a:t>
            </a:r>
            <a:endParaRPr lang="en-US" sz="2400" dirty="0" smtClean="0">
              <a:latin typeface="Arial" charset="0"/>
              <a:ea typeface="Geneva" charset="0"/>
            </a:endParaRPr>
          </a:p>
        </p:txBody>
      </p:sp>
      <p:sp>
        <p:nvSpPr>
          <p:cNvPr id="30723" name="Subtitle 2"/>
          <p:cNvSpPr>
            <a:spLocks noGrp="1"/>
          </p:cNvSpPr>
          <p:nvPr>
            <p:ph type="subTitle" idx="1"/>
          </p:nvPr>
        </p:nvSpPr>
        <p:spPr>
          <a:xfrm>
            <a:off x="457200" y="3959225"/>
            <a:ext cx="7485797" cy="1774825"/>
          </a:xfrm>
        </p:spPr>
        <p:txBody>
          <a:bodyPr>
            <a:normAutofit fontScale="92500" lnSpcReduction="20000"/>
          </a:bodyPr>
          <a:lstStyle/>
          <a:p>
            <a:endParaRPr lang="en-US" altLang="ja-JP" dirty="0" smtClean="0">
              <a:latin typeface="Arial" charset="0"/>
              <a:cs typeface="Arial" charset="0"/>
            </a:endParaRPr>
          </a:p>
          <a:p>
            <a:endParaRPr lang="en-US" altLang="ja-JP" dirty="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r>
              <a:rPr lang="en-US" altLang="ja-JP" dirty="0" smtClean="0">
                <a:latin typeface="+mj-lt"/>
                <a:cs typeface="Arial" charset="0"/>
              </a:rPr>
              <a:t>February 26 2013</a:t>
            </a:r>
          </a:p>
          <a:p>
            <a:r>
              <a:rPr lang="en-US" altLang="ja-JP" dirty="0">
                <a:latin typeface="+mj-lt"/>
              </a:rPr>
              <a:t>Team A: Paul Ip, Thomas Kestner, Balina Ling, </a:t>
            </a:r>
            <a:r>
              <a:rPr lang="en-US" altLang="ja-JP" dirty="0" err="1">
                <a:latin typeface="+mj-lt"/>
              </a:rPr>
              <a:t>Kila</a:t>
            </a:r>
            <a:r>
              <a:rPr lang="en-US" altLang="ja-JP" dirty="0">
                <a:latin typeface="+mj-lt"/>
              </a:rPr>
              <a:t> Yang</a:t>
            </a:r>
            <a:endParaRPr lang="en-US" altLang="ja-JP" dirty="0">
              <a:latin typeface="+mj-lt"/>
              <a:cs typeface="Arial" charset="0"/>
            </a:endParaRPr>
          </a:p>
        </p:txBody>
      </p:sp>
    </p:spTree>
    <p:extLst>
      <p:ext uri="{BB962C8B-B14F-4D97-AF65-F5344CB8AC3E}">
        <p14:creationId xmlns:p14="http://schemas.microsoft.com/office/powerpoint/2010/main" val="250307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Exemplary Finding CAR No. 123911363</a:t>
            </a:r>
            <a:endParaRPr lang="en-US" dirty="0" smtClean="0">
              <a:latin typeface="Arial" charset="0"/>
              <a:ea typeface="Geneva"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463" y="820565"/>
            <a:ext cx="69056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63" y="4030490"/>
            <a:ext cx="69342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9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50" y="1180518"/>
            <a:ext cx="7671422" cy="56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3</a:t>
            </a:fld>
            <a:endParaRPr lang="en-US"/>
          </a:p>
        </p:txBody>
      </p:sp>
      <p:sp>
        <p:nvSpPr>
          <p:cNvPr id="6" name="TextBox 5"/>
          <p:cNvSpPr txBox="1"/>
          <p:nvPr/>
        </p:nvSpPr>
        <p:spPr>
          <a:xfrm>
            <a:off x="731800" y="1746097"/>
            <a:ext cx="7590399" cy="3416212"/>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475769" y="530493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2</a:t>
            </a:r>
            <a:endParaRPr lang="en-US" sz="1200" dirty="0">
              <a:solidFill>
                <a:srgbClr val="000000"/>
              </a:solidFill>
              <a:cs typeface="Arial" charset="0"/>
            </a:endParaRPr>
          </a:p>
        </p:txBody>
      </p:sp>
      <p:sp>
        <p:nvSpPr>
          <p:cNvPr id="8" name="Rectangle 7"/>
          <p:cNvSpPr/>
          <p:nvPr/>
        </p:nvSpPr>
        <p:spPr>
          <a:xfrm>
            <a:off x="734634" y="1180518"/>
            <a:ext cx="7587565" cy="565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96875">
              <a:defRPr/>
            </a:pPr>
            <a:r>
              <a:rPr lang="en-US" sz="1600" dirty="0" smtClean="0">
                <a:latin typeface="Arial" pitchFamily="34" charset="0"/>
                <a:cs typeface="Arial" pitchFamily="34" charset="0"/>
              </a:rPr>
              <a:t>1. </a:t>
            </a:r>
            <a:r>
              <a:rPr lang="en-US" sz="1600" dirty="0">
                <a:latin typeface="Arial" pitchFamily="34" charset="0"/>
                <a:cs typeface="Arial" pitchFamily="34" charset="0"/>
              </a:rPr>
              <a:t>Clear </a:t>
            </a:r>
            <a:r>
              <a:rPr lang="en-US" sz="1600" dirty="0" smtClean="0">
                <a:latin typeface="Arial" pitchFamily="34" charset="0"/>
                <a:cs typeface="Arial" pitchFamily="34" charset="0"/>
              </a:rPr>
              <a:t>analysis and describe </a:t>
            </a:r>
            <a:r>
              <a:rPr lang="en-US" sz="1600" dirty="0">
                <a:latin typeface="Arial" pitchFamily="34" charset="0"/>
                <a:cs typeface="Arial" pitchFamily="34" charset="0"/>
              </a:rPr>
              <a:t>with </a:t>
            </a:r>
            <a:r>
              <a:rPr lang="en-US" sz="1600" dirty="0" smtClean="0">
                <a:latin typeface="Arial" pitchFamily="34" charset="0"/>
                <a:cs typeface="Arial" pitchFamily="34" charset="0"/>
              </a:rPr>
              <a:t>facts</a:t>
            </a:r>
            <a:r>
              <a:rPr lang="en-US" sz="1600" dirty="0">
                <a:latin typeface="Arial" pitchFamily="34" charset="0"/>
                <a:cs typeface="Arial" pitchFamily="34" charset="0"/>
              </a:rPr>
              <a:t>. And the root cause is reasonable and complete based on the analysis. </a:t>
            </a:r>
          </a:p>
        </p:txBody>
      </p:sp>
      <p:sp>
        <p:nvSpPr>
          <p:cNvPr id="11" name="TextBox 10"/>
          <p:cNvSpPr txBox="1"/>
          <p:nvPr/>
        </p:nvSpPr>
        <p:spPr>
          <a:xfrm>
            <a:off x="734634" y="5304933"/>
            <a:ext cx="7587565" cy="27699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3" name="Rectangle 12"/>
          <p:cNvSpPr/>
          <p:nvPr/>
        </p:nvSpPr>
        <p:spPr>
          <a:xfrm>
            <a:off x="734634" y="5605081"/>
            <a:ext cx="7587565" cy="54107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latin typeface="Arial" pitchFamily="34" charset="0"/>
                <a:cs typeface="Arial" pitchFamily="34" charset="0"/>
              </a:rPr>
              <a:t>2. </a:t>
            </a:r>
            <a:r>
              <a:rPr lang="en-US" sz="1600" dirty="0">
                <a:solidFill>
                  <a:schemeClr val="bg1"/>
                </a:solidFill>
                <a:latin typeface="Arial" charset="0"/>
                <a:ea typeface="Geneva" charset="0"/>
                <a:cs typeface="Geneva" charset="0"/>
              </a:rPr>
              <a:t>Scope tells us how widespread the problem is, for this CAR, it is just limited to </a:t>
            </a:r>
            <a:r>
              <a:rPr lang="en-US" sz="1600" dirty="0" smtClean="0">
                <a:solidFill>
                  <a:schemeClr val="bg1"/>
                </a:solidFill>
                <a:latin typeface="Arial" charset="0"/>
                <a:ea typeface="Geneva" charset="0"/>
                <a:cs typeface="Geneva" charset="0"/>
              </a:rPr>
              <a:t>this demonstration test.</a:t>
            </a:r>
            <a:endParaRPr lang="en-US" sz="1600" dirty="0">
              <a:solidFill>
                <a:schemeClr val="bg1"/>
              </a:solidFill>
              <a:latin typeface="Arial" charset="0"/>
              <a:ea typeface="Geneva" charset="0"/>
              <a:cs typeface="Geneva" charset="0"/>
            </a:endParaRPr>
          </a:p>
          <a:p>
            <a:endParaRPr lang="en-US" sz="1600" dirty="0" smtClean="0">
              <a:latin typeface="Arial" pitchFamily="34" charset="0"/>
              <a:cs typeface="Arial" pitchFamily="34" charset="0"/>
            </a:endParaRPr>
          </a:p>
        </p:txBody>
      </p:sp>
      <p:sp>
        <p:nvSpPr>
          <p:cNvPr id="14" name="TextBox 1"/>
          <p:cNvSpPr txBox="1">
            <a:spLocks noChangeArrowheads="1"/>
          </p:cNvSpPr>
          <p:nvPr/>
        </p:nvSpPr>
        <p:spPr bwMode="auto">
          <a:xfrm>
            <a:off x="475769" y="1746098"/>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1</a:t>
            </a:r>
            <a:endParaRPr lang="en-US" sz="1200" dirty="0">
              <a:solidFill>
                <a:srgbClr val="000000"/>
              </a:solidFill>
              <a:cs typeface="Arial" charset="0"/>
            </a:endParaRPr>
          </a:p>
        </p:txBody>
      </p:sp>
    </p:spTree>
    <p:extLst>
      <p:ext uri="{BB962C8B-B14F-4D97-AF65-F5344CB8AC3E}">
        <p14:creationId xmlns:p14="http://schemas.microsoft.com/office/powerpoint/2010/main" val="4256363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13" y="1150833"/>
            <a:ext cx="8229600" cy="363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4</a:t>
            </a:fld>
            <a:endParaRPr lang="en-US"/>
          </a:p>
        </p:txBody>
      </p:sp>
      <p:sp>
        <p:nvSpPr>
          <p:cNvPr id="6" name="TextBox 5"/>
          <p:cNvSpPr txBox="1"/>
          <p:nvPr/>
        </p:nvSpPr>
        <p:spPr>
          <a:xfrm>
            <a:off x="601884" y="1417638"/>
            <a:ext cx="7882359" cy="1985319"/>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318055" y="143357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3</a:t>
            </a:r>
            <a:endParaRPr lang="en-US" sz="1200" dirty="0">
              <a:solidFill>
                <a:srgbClr val="000000"/>
              </a:solidFill>
              <a:cs typeface="Arial" charset="0"/>
            </a:endParaRPr>
          </a:p>
        </p:txBody>
      </p:sp>
      <p:sp>
        <p:nvSpPr>
          <p:cNvPr id="13" name="Rectangle 12"/>
          <p:cNvSpPr/>
          <p:nvPr/>
        </p:nvSpPr>
        <p:spPr>
          <a:xfrm>
            <a:off x="601884" y="3402957"/>
            <a:ext cx="7882360" cy="688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latin typeface="Arial" pitchFamily="34" charset="0"/>
                <a:cs typeface="Arial" pitchFamily="34" charset="0"/>
              </a:rPr>
              <a:t>3. </a:t>
            </a:r>
            <a:r>
              <a:rPr lang="en-US" sz="1400" dirty="0">
                <a:solidFill>
                  <a:schemeClr val="bg1"/>
                </a:solidFill>
                <a:latin typeface="Arial" charset="0"/>
                <a:ea typeface="Geneva" charset="0"/>
                <a:cs typeface="Geneva" charset="0"/>
              </a:rPr>
              <a:t>Containment </a:t>
            </a:r>
            <a:r>
              <a:rPr lang="en-US" sz="1400" dirty="0" smtClean="0">
                <a:solidFill>
                  <a:schemeClr val="bg1"/>
                </a:solidFill>
                <a:latin typeface="Arial" charset="0"/>
                <a:ea typeface="Geneva" charset="0"/>
                <a:cs typeface="Geneva" charset="0"/>
              </a:rPr>
              <a:t>,corrective </a:t>
            </a:r>
            <a:r>
              <a:rPr lang="en-US" sz="1400" dirty="0">
                <a:solidFill>
                  <a:schemeClr val="bg1"/>
                </a:solidFill>
                <a:latin typeface="Arial" charset="0"/>
                <a:ea typeface="Geneva" charset="0"/>
                <a:cs typeface="Geneva" charset="0"/>
              </a:rPr>
              <a:t>action </a:t>
            </a:r>
            <a:r>
              <a:rPr lang="en-US" sz="1400" dirty="0" smtClean="0">
                <a:solidFill>
                  <a:schemeClr val="bg1"/>
                </a:solidFill>
                <a:latin typeface="Arial" charset="0"/>
                <a:ea typeface="Geneva" charset="0"/>
                <a:cs typeface="Geneva" charset="0"/>
              </a:rPr>
              <a:t>and verification fix the objective evidence, address the entire root cause and address </a:t>
            </a:r>
            <a:r>
              <a:rPr lang="en-US" sz="1400" dirty="0">
                <a:solidFill>
                  <a:schemeClr val="bg1"/>
                </a:solidFill>
                <a:latin typeface="Arial" charset="0"/>
                <a:ea typeface="Geneva" charset="0"/>
                <a:cs typeface="Geneva" charset="0"/>
              </a:rPr>
              <a:t>the </a:t>
            </a:r>
            <a:r>
              <a:rPr lang="en-US" sz="1400" dirty="0" smtClean="0">
                <a:solidFill>
                  <a:schemeClr val="bg1"/>
                </a:solidFill>
                <a:latin typeface="Arial" charset="0"/>
                <a:ea typeface="Geneva" charset="0"/>
                <a:cs typeface="Geneva" charset="0"/>
              </a:rPr>
              <a:t>items identified in the analysis, there is one suggestion, it is better to move verification to containment step 2 and move corrective action plan step 2 to verification.</a:t>
            </a:r>
            <a:endParaRPr lang="en-US" sz="1400" dirty="0" smtClean="0">
              <a:latin typeface="Arial" pitchFamily="34" charset="0"/>
              <a:cs typeface="Arial" pitchFamily="34"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794250"/>
            <a:ext cx="8223814" cy="193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743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cs typeface="Arial" charset="0"/>
              </a:rPr>
              <a:t>Exemplary Finding CAR No. </a:t>
            </a:r>
            <a:r>
              <a:rPr lang="en-US" dirty="0" smtClean="0">
                <a:latin typeface="Arial" charset="0"/>
                <a:cs typeface="Arial" charset="0"/>
              </a:rPr>
              <a:t>123911363 Discussion</a:t>
            </a:r>
            <a:endParaRPr lang="en-US" dirty="0" smtClean="0">
              <a:latin typeface="Arial" charset="0"/>
              <a:ea typeface="Geneva" charset="0"/>
            </a:endParaRPr>
          </a:p>
        </p:txBody>
      </p:sp>
      <p:sp>
        <p:nvSpPr>
          <p:cNvPr id="3" name="Content Placeholder 2"/>
          <p:cNvSpPr>
            <a:spLocks noGrp="1"/>
          </p:cNvSpPr>
          <p:nvPr>
            <p:ph idx="1"/>
          </p:nvPr>
        </p:nvSpPr>
        <p:spPr>
          <a:xfrm>
            <a:off x="457200" y="1633538"/>
            <a:ext cx="8229600" cy="4492625"/>
          </a:xfrm>
        </p:spPr>
        <p:txBody>
          <a:bodyPr>
            <a:normAutofit/>
          </a:bodyPr>
          <a:lstStyle/>
          <a:p>
            <a:pPr marL="511175" indent="-457200">
              <a:buFont typeface="+mj-lt"/>
              <a:buAutoNum type="arabicPeriod"/>
              <a:defRPr/>
            </a:pPr>
            <a:r>
              <a:rPr lang="en-US" sz="2000" b="0" dirty="0" smtClean="0">
                <a:solidFill>
                  <a:schemeClr val="tx1"/>
                </a:solidFill>
                <a:latin typeface="Arial" charset="0"/>
                <a:ea typeface="Geneva" charset="0"/>
                <a:cs typeface="Geneva" charset="0"/>
              </a:rPr>
              <a:t>Clear analysis </a:t>
            </a:r>
            <a:r>
              <a:rPr lang="en-US" sz="2000" b="0" dirty="0">
                <a:solidFill>
                  <a:schemeClr val="tx1"/>
                </a:solidFill>
                <a:latin typeface="Arial" charset="0"/>
                <a:ea typeface="Geneva" charset="0"/>
                <a:cs typeface="Geneva" charset="0"/>
              </a:rPr>
              <a:t>and describe </a:t>
            </a:r>
            <a:r>
              <a:rPr lang="en-US" sz="2000" b="0" dirty="0" smtClean="0">
                <a:solidFill>
                  <a:schemeClr val="tx1"/>
                </a:solidFill>
                <a:latin typeface="Arial" charset="0"/>
                <a:ea typeface="Geneva" charset="0"/>
                <a:cs typeface="Geneva" charset="0"/>
              </a:rPr>
              <a:t>with facts</a:t>
            </a:r>
            <a:r>
              <a:rPr lang="en-US" sz="2000" b="0" dirty="0">
                <a:solidFill>
                  <a:schemeClr val="tx1"/>
                </a:solidFill>
                <a:latin typeface="Arial" charset="0"/>
                <a:ea typeface="Geneva" charset="0"/>
                <a:cs typeface="Geneva" charset="0"/>
              </a:rPr>
              <a:t>. And the root cause is reasonable and complete based on the analysis. </a:t>
            </a:r>
          </a:p>
          <a:p>
            <a:pPr marL="511175" indent="-457200">
              <a:buFont typeface="+mj-lt"/>
              <a:buAutoNum type="arabicPeriod"/>
              <a:defRPr/>
            </a:pPr>
            <a:r>
              <a:rPr lang="en-US" sz="2000" b="0" dirty="0">
                <a:solidFill>
                  <a:schemeClr val="tx1"/>
                </a:solidFill>
                <a:latin typeface="Arial" charset="0"/>
                <a:ea typeface="Geneva" charset="0"/>
                <a:cs typeface="Geneva" charset="0"/>
              </a:rPr>
              <a:t>Scope tells us how widespread the problem is, for this CAR, it is just limited to this  demonstration test</a:t>
            </a:r>
            <a:r>
              <a:rPr lang="en-US" sz="2000" b="0" dirty="0" smtClean="0">
                <a:solidFill>
                  <a:schemeClr val="tx1"/>
                </a:solidFill>
                <a:latin typeface="Arial" charset="0"/>
                <a:ea typeface="Geneva" charset="0"/>
                <a:cs typeface="Geneva" charset="0"/>
              </a:rPr>
              <a:t>. </a:t>
            </a:r>
            <a:endParaRPr lang="en-US" sz="2000" b="0" dirty="0">
              <a:solidFill>
                <a:schemeClr val="tx1"/>
              </a:solidFill>
              <a:latin typeface="Arial" charset="0"/>
              <a:ea typeface="Geneva" charset="0"/>
              <a:cs typeface="Geneva" charset="0"/>
            </a:endParaRPr>
          </a:p>
          <a:p>
            <a:pPr marL="511175" indent="-457200">
              <a:buFont typeface="+mj-lt"/>
              <a:buAutoNum type="arabicPeriod"/>
              <a:defRPr/>
            </a:pPr>
            <a:r>
              <a:rPr lang="en-US" sz="2000" b="0" dirty="0">
                <a:solidFill>
                  <a:schemeClr val="tx1"/>
                </a:solidFill>
                <a:latin typeface="Arial" charset="0"/>
                <a:ea typeface="Geneva" charset="0"/>
                <a:cs typeface="Geneva" charset="0"/>
              </a:rPr>
              <a:t>Containment ,corrective action and verification fix the objective evidence, address the entire root cause and address the items identified in the analysis, there is one suggestion, it is better to move verification to containment </a:t>
            </a:r>
            <a:r>
              <a:rPr lang="en-US" sz="2000" b="0" dirty="0" smtClean="0">
                <a:solidFill>
                  <a:schemeClr val="tx1"/>
                </a:solidFill>
                <a:latin typeface="Arial" charset="0"/>
                <a:ea typeface="Geneva" charset="0"/>
                <a:cs typeface="Geneva" charset="0"/>
              </a:rPr>
              <a:t>step 2 </a:t>
            </a:r>
            <a:r>
              <a:rPr lang="en-US" sz="2000" b="0" dirty="0">
                <a:solidFill>
                  <a:schemeClr val="tx1"/>
                </a:solidFill>
                <a:latin typeface="Arial" charset="0"/>
                <a:ea typeface="Geneva" charset="0"/>
                <a:cs typeface="Geneva" charset="0"/>
              </a:rPr>
              <a:t>and move corrective action plan step 2 to verification.</a:t>
            </a:r>
          </a:p>
          <a:p>
            <a:pPr marL="396875">
              <a:buFontTx/>
              <a:buChar char="•"/>
              <a:defRPr/>
            </a:pPr>
            <a:endParaRPr lang="en-US" sz="2000" b="0" dirty="0">
              <a:solidFill>
                <a:schemeClr val="tx1"/>
              </a:solidFill>
              <a:latin typeface="Arial" charset="0"/>
              <a:ea typeface="Geneva" charset="0"/>
              <a:cs typeface="Geneva" charset="0"/>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03E4C6B-7E34-4DFC-8441-B733E0CE6054}" type="slidenum">
              <a:rPr lang="en-US"/>
              <a:pPr eaLnBrk="1" hangingPunct="1"/>
              <a:t>5</a:t>
            </a:fld>
            <a:endParaRPr lang="en-US"/>
          </a:p>
        </p:txBody>
      </p:sp>
    </p:spTree>
    <p:extLst>
      <p:ext uri="{BB962C8B-B14F-4D97-AF65-F5344CB8AC3E}">
        <p14:creationId xmlns:p14="http://schemas.microsoft.com/office/powerpoint/2010/main" val="829166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231</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UL Advanced 011011</vt:lpstr>
      <vt:lpstr>CAR Administrator Calibration Meeting - CAR Review -</vt:lpstr>
      <vt:lpstr>Exemplary Finding CAR No. 123911363</vt:lpstr>
      <vt:lpstr>Exemplary Finding CAR No. 123911363</vt:lpstr>
      <vt:lpstr>Exemplary Finding CAR No. 123911363</vt:lpstr>
      <vt:lpstr>Exemplary Finding CAR No. 123911363 Discussion</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Allison, Cheryl</cp:lastModifiedBy>
  <cp:revision>469</cp:revision>
  <cp:lastPrinted>2012-10-12T07:57:07Z</cp:lastPrinted>
  <dcterms:created xsi:type="dcterms:W3CDTF">2011-03-22T02:11:00Z</dcterms:created>
  <dcterms:modified xsi:type="dcterms:W3CDTF">2013-03-01T14:14:44Z</dcterms:modified>
</cp:coreProperties>
</file>