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557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C291-4FAE-4F3D-8600-601BAA8B07DF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3D59-FE15-4897-A910-ADC1EB6F7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5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C291-4FAE-4F3D-8600-601BAA8B07DF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3D59-FE15-4897-A910-ADC1EB6F7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9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C291-4FAE-4F3D-8600-601BAA8B07DF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3D59-FE15-4897-A910-ADC1EB6F7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2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C291-4FAE-4F3D-8600-601BAA8B07DF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3D59-FE15-4897-A910-ADC1EB6F7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4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C291-4FAE-4F3D-8600-601BAA8B07DF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3D59-FE15-4897-A910-ADC1EB6F7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2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C291-4FAE-4F3D-8600-601BAA8B07DF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3D59-FE15-4897-A910-ADC1EB6F7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6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C291-4FAE-4F3D-8600-601BAA8B07DF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3D59-FE15-4897-A910-ADC1EB6F7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2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C291-4FAE-4F3D-8600-601BAA8B07DF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3D59-FE15-4897-A910-ADC1EB6F7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1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C291-4FAE-4F3D-8600-601BAA8B07DF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3D59-FE15-4897-A910-ADC1EB6F7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4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C291-4FAE-4F3D-8600-601BAA8B07DF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3D59-FE15-4897-A910-ADC1EB6F7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2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C291-4FAE-4F3D-8600-601BAA8B07DF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3D59-FE15-4897-A910-ADC1EB6F7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6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4C291-4FAE-4F3D-8600-601BAA8B07DF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83D59-FE15-4897-A910-ADC1EB6F7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6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Sample 4 Good CAR No. </a:t>
            </a:r>
            <a:r>
              <a:rPr lang="en-US" dirty="0">
                <a:latin typeface="Arial" charset="0"/>
                <a:cs typeface="Arial" charset="0"/>
              </a:rPr>
              <a:t>123910414</a:t>
            </a:r>
            <a:endParaRPr lang="en-US" dirty="0" smtClean="0">
              <a:latin typeface="Arial" charset="0"/>
              <a:ea typeface="Geneva" charset="0"/>
            </a:endParaRPr>
          </a:p>
        </p:txBody>
      </p:sp>
      <p:sp>
        <p:nvSpPr>
          <p:cNvPr id="24579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8D53729B-97F8-4CE4-946C-5E1E65CD78AA}" type="slidenum">
              <a:rPr lang="en-US"/>
              <a:pPr eaLnBrk="1" hangingPunct="1"/>
              <a:t>1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95375" y="852215"/>
            <a:ext cx="6953250" cy="5333319"/>
            <a:chOff x="1095375" y="852215"/>
            <a:chExt cx="6953250" cy="5333319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5375" y="852215"/>
              <a:ext cx="6953250" cy="444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900" y="5290184"/>
              <a:ext cx="6934200" cy="895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286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Sample 4 Good CAR No. </a:t>
            </a:r>
            <a:r>
              <a:rPr lang="en-US" dirty="0">
                <a:latin typeface="Arial" charset="0"/>
                <a:cs typeface="Arial" charset="0"/>
              </a:rPr>
              <a:t>123910414</a:t>
            </a:r>
            <a:endParaRPr lang="en-US" dirty="0" smtClean="0">
              <a:latin typeface="Arial" charset="0"/>
              <a:ea typeface="Geneva" charset="0"/>
            </a:endParaRPr>
          </a:p>
        </p:txBody>
      </p:sp>
      <p:sp>
        <p:nvSpPr>
          <p:cNvPr id="25603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AED936F5-1086-4577-ACA4-4189B5D61E8B}" type="slidenum">
              <a:rPr lang="en-US"/>
              <a:pPr eaLnBrk="1" hangingPunct="1"/>
              <a:t>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302340"/>
            <a:ext cx="695325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607126" y="2090057"/>
            <a:ext cx="5438324" cy="365760"/>
          </a:xfrm>
          <a:prstGeom prst="roundRect">
            <a:avLst/>
          </a:prstGeom>
          <a:noFill/>
          <a:ln w="3810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940876" y="2486021"/>
            <a:ext cx="3085557" cy="1315270"/>
          </a:xfrm>
          <a:prstGeom prst="wedgeRoundRectCallout">
            <a:avLst>
              <a:gd name="adj1" fmla="val -63326"/>
              <a:gd name="adj2" fmla="val -7951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b="1" dirty="0" smtClean="0"/>
              <a:t>Analysis</a:t>
            </a:r>
            <a:r>
              <a:rPr lang="en-US" sz="1500" dirty="0" smtClean="0"/>
              <a:t>– Observation need n</a:t>
            </a:r>
            <a:r>
              <a:rPr lang="en-US" sz="1500" i="1" dirty="0" smtClean="0"/>
              <a:t>o root cause analysis. </a:t>
            </a:r>
          </a:p>
          <a:p>
            <a:r>
              <a:rPr lang="en-US" sz="1500" i="1" dirty="0" smtClean="0"/>
              <a:t>However, a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dditional information is provided 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for logical and clear corrective action 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plan</a:t>
            </a:r>
            <a:r>
              <a:rPr lang="en-US" sz="1000" dirty="0"/>
              <a:t>.</a:t>
            </a:r>
            <a:r>
              <a:rPr lang="en-US" sz="1000" dirty="0" smtClean="0"/>
              <a:t>  </a:t>
            </a:r>
            <a:endParaRPr lang="en-US" sz="1000" b="1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09548" y="4158067"/>
            <a:ext cx="6462851" cy="365760"/>
          </a:xfrm>
          <a:prstGeom prst="roundRect">
            <a:avLst/>
          </a:prstGeom>
          <a:noFill/>
          <a:ln w="3810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087458" y="4624251"/>
            <a:ext cx="2745923" cy="744584"/>
          </a:xfrm>
          <a:prstGeom prst="wedgeRoundRectCallout">
            <a:avLst>
              <a:gd name="adj1" fmla="val -45724"/>
              <a:gd name="adj2" fmla="val -74257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b="1" dirty="0" smtClean="0"/>
              <a:t>Corrective Action Plan</a:t>
            </a:r>
          </a:p>
          <a:p>
            <a:r>
              <a:rPr lang="en-US" sz="1500" dirty="0" smtClean="0"/>
              <a:t>– </a:t>
            </a:r>
            <a:r>
              <a:rPr lang="en-US" sz="1600" i="1" dirty="0"/>
              <a:t>fix the objective evidence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7608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Sample 4 Good CAR No. </a:t>
            </a:r>
            <a:r>
              <a:rPr lang="en-US" dirty="0">
                <a:latin typeface="Arial" charset="0"/>
                <a:cs typeface="Arial" charset="0"/>
              </a:rPr>
              <a:t>123910414</a:t>
            </a:r>
            <a:endParaRPr lang="en-US" dirty="0" smtClean="0">
              <a:latin typeface="Arial" charset="0"/>
              <a:ea typeface="Geneva" charset="0"/>
            </a:endParaRPr>
          </a:p>
        </p:txBody>
      </p:sp>
      <p:sp>
        <p:nvSpPr>
          <p:cNvPr id="26627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6BBC6A57-7471-43C2-854B-E254E8D89515}" type="slidenum">
              <a:rPr lang="en-US"/>
              <a:pPr eaLnBrk="1" hangingPunct="1"/>
              <a:t>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500188"/>
            <a:ext cx="697230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884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  <a:ea typeface="Geneva" charset="0"/>
              </a:rPr>
              <a:t>Sample 4 - </a:t>
            </a:r>
            <a:r>
              <a:rPr lang="en-US" dirty="0">
                <a:latin typeface="Arial" charset="0"/>
                <a:cs typeface="Arial" charset="0"/>
              </a:rPr>
              <a:t>Good CAR No. 123910414</a:t>
            </a:r>
            <a:r>
              <a:rPr lang="en-US" dirty="0" smtClean="0">
                <a:latin typeface="Arial" charset="0"/>
                <a:ea typeface="Geneva" charset="0"/>
              </a:rPr>
              <a:t/>
            </a:r>
            <a:br>
              <a:rPr lang="en-US" dirty="0" smtClean="0">
                <a:latin typeface="Arial" charset="0"/>
                <a:ea typeface="Geneva" charset="0"/>
              </a:rPr>
            </a:br>
            <a:r>
              <a:rPr lang="en-US" dirty="0" smtClean="0">
                <a:latin typeface="Arial" charset="0"/>
                <a:ea typeface="Geneva" charset="0"/>
              </a:rPr>
              <a:t>Discussion</a:t>
            </a:r>
            <a:br>
              <a:rPr lang="en-US" dirty="0" smtClean="0">
                <a:latin typeface="Arial" charset="0"/>
                <a:ea typeface="Geneva" charset="0"/>
              </a:rPr>
            </a:br>
            <a:endParaRPr lang="en-US" dirty="0" smtClean="0">
              <a:latin typeface="Arial" charset="0"/>
              <a:ea typeface="Geneva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E39A143C-1D96-42A9-B4D2-559499A58B1A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8456" y="1894115"/>
            <a:ext cx="820347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>
                <a:latin typeface="Arial" pitchFamily="34" charset="0"/>
                <a:cs typeface="Arial" pitchFamily="34" charset="0"/>
              </a:rPr>
              <a:t>Analysis &amp; Root Cause 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500" dirty="0" smtClean="0">
                <a:latin typeface="Arial" pitchFamily="34" charset="0"/>
                <a:cs typeface="Arial" pitchFamily="34" charset="0"/>
              </a:rPr>
              <a:t>	- Observation 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need no root cause analysis. </a:t>
            </a:r>
          </a:p>
          <a:p>
            <a:r>
              <a:rPr lang="en-US" sz="1500" dirty="0" smtClean="0">
                <a:latin typeface="Arial" pitchFamily="34" charset="0"/>
                <a:cs typeface="Arial" pitchFamily="34" charset="0"/>
              </a:rPr>
              <a:t>	   However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, additional information is provided for logical and clear corrective action plan. 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Corrective Action Plan 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– F</a:t>
            </a:r>
            <a:r>
              <a:rPr lang="en-US" sz="1400" i="1" dirty="0" smtClean="0"/>
              <a:t>ix </a:t>
            </a:r>
            <a:r>
              <a:rPr lang="en-US" sz="1400" i="1" dirty="0"/>
              <a:t>the objective evidence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08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68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Sample 4 Good CAR No. 123910414</vt:lpstr>
      <vt:lpstr>Sample 4 Good CAR No. 123910414</vt:lpstr>
      <vt:lpstr>Sample 4 Good CAR No. 123910414</vt:lpstr>
      <vt:lpstr>Sample 4 - Good CAR No. 123910414 Discussion 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4 Good CAR No. 123910414</dc:title>
  <dc:creator>Allison, Cheryl</dc:creator>
  <cp:lastModifiedBy>Allison, Cheryl</cp:lastModifiedBy>
  <cp:revision>1</cp:revision>
  <dcterms:created xsi:type="dcterms:W3CDTF">2012-09-28T16:29:04Z</dcterms:created>
  <dcterms:modified xsi:type="dcterms:W3CDTF">2012-09-28T16:30:07Z</dcterms:modified>
</cp:coreProperties>
</file>