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64" r:id="rId2"/>
    <p:sldId id="471" r:id="rId3"/>
    <p:sldId id="473" r:id="rId4"/>
    <p:sldId id="474" r:id="rId5"/>
    <p:sldId id="472" r:id="rId6"/>
    <p:sldId id="475" r:id="rId7"/>
    <p:sldId id="477" r:id="rId8"/>
    <p:sldId id="478" r:id="rId9"/>
    <p:sldId id="476" r:id="rId10"/>
    <p:sldId id="470" r:id="rId11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FF00FF"/>
    <a:srgbClr val="8AF71D"/>
    <a:srgbClr val="BA0693"/>
    <a:srgbClr val="0070C0"/>
    <a:srgbClr val="8112AE"/>
    <a:srgbClr val="FFCCFF"/>
    <a:srgbClr val="99CC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85" autoAdjust="0"/>
    <p:restoredTop sz="96648" autoAdjust="0"/>
  </p:normalViewPr>
  <p:slideViewPr>
    <p:cSldViewPr snapToGrid="0" snapToObjects="1">
      <p:cViewPr>
        <p:scale>
          <a:sx n="80" d="100"/>
          <a:sy n="80" d="100"/>
        </p:scale>
        <p:origin x="-89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6/15/2015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411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CAR 153914555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190625"/>
            <a:ext cx="68675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11233" y="5450051"/>
            <a:ext cx="2756217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圆角矩形标注 4"/>
          <p:cNvSpPr/>
          <p:nvPr/>
        </p:nvSpPr>
        <p:spPr>
          <a:xfrm>
            <a:off x="560831" y="3227381"/>
            <a:ext cx="1303138" cy="422288"/>
          </a:xfrm>
          <a:prstGeom prst="wedgeRoundRectCallout">
            <a:avLst>
              <a:gd name="adj1" fmla="val 107147"/>
              <a:gd name="adj2" fmla="val 11479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Spanish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9" name="圆角矩形标注 4"/>
          <p:cNvSpPr/>
          <p:nvPr/>
        </p:nvSpPr>
        <p:spPr>
          <a:xfrm>
            <a:off x="367400" y="3939953"/>
            <a:ext cx="1909808" cy="1300262"/>
          </a:xfrm>
          <a:prstGeom prst="wedgeRoundRectCallout">
            <a:avLst>
              <a:gd name="adj1" fmla="val 66624"/>
              <a:gd name="adj2" fmla="val 18303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Requirements are for Non-UL Marks. Comments are </a:t>
            </a:r>
            <a:r>
              <a:rPr lang="en-US" sz="1400" dirty="0" err="1" smtClean="0">
                <a:solidFill>
                  <a:prstClr val="white"/>
                </a:solidFill>
                <a:ea typeface="Times New Roman"/>
                <a:cs typeface="Times New Roman"/>
              </a:rPr>
              <a:t>Opp</a:t>
            </a: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 for Improvements (not Finding / Ob)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676" y="4326101"/>
            <a:ext cx="360045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0908" y="1630526"/>
            <a:ext cx="2756217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153914555 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57596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4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411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CAR 153914555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7763" y="1148906"/>
            <a:ext cx="6848475" cy="3020758"/>
            <a:chOff x="1147763" y="1148906"/>
            <a:chExt cx="6848475" cy="3020758"/>
          </a:xfrm>
        </p:grpSpPr>
        <p:grpSp>
          <p:nvGrpSpPr>
            <p:cNvPr id="4" name="Group 3"/>
            <p:cNvGrpSpPr/>
            <p:nvPr/>
          </p:nvGrpSpPr>
          <p:grpSpPr>
            <a:xfrm>
              <a:off x="1147763" y="1542288"/>
              <a:ext cx="6848475" cy="2627376"/>
              <a:chOff x="1147763" y="1542288"/>
              <a:chExt cx="6848475" cy="2627376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47763" y="1542288"/>
                <a:ext cx="6848475" cy="2177606"/>
                <a:chOff x="1147763" y="3200400"/>
                <a:chExt cx="6848475" cy="2177606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7763" y="3200400"/>
                  <a:ext cx="6848475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51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7288" y="3674745"/>
                  <a:ext cx="6829425" cy="361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7763" y="4015931"/>
                  <a:ext cx="6848475" cy="1362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525" y="3712464"/>
                <a:ext cx="683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763" y="1148906"/>
              <a:ext cx="684847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2752725" y="1520381"/>
            <a:ext cx="173355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5575" y="1987106"/>
            <a:ext cx="173355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4150" y="3282506"/>
            <a:ext cx="230505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圆角矩形标注 4"/>
          <p:cNvSpPr/>
          <p:nvPr/>
        </p:nvSpPr>
        <p:spPr>
          <a:xfrm>
            <a:off x="192858" y="1611821"/>
            <a:ext cx="2198649" cy="2028194"/>
          </a:xfrm>
          <a:prstGeom prst="wedgeRoundRectCallout">
            <a:avLst>
              <a:gd name="adj1" fmla="val 59035"/>
              <a:gd name="adj2" fmla="val 17783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Non-conformance talks about documents not matched. &amp; local auditor should go deeper (need to put more details on the audit report, maybe)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9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411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CAR 153914555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500188"/>
            <a:ext cx="6848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58583" y="4564225"/>
            <a:ext cx="5404167" cy="7935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圆角矩形标注 4"/>
          <p:cNvSpPr/>
          <p:nvPr/>
        </p:nvSpPr>
        <p:spPr>
          <a:xfrm>
            <a:off x="3971353" y="2115548"/>
            <a:ext cx="1534097" cy="780051"/>
          </a:xfrm>
          <a:prstGeom prst="wedgeRoundRectCallout">
            <a:avLst>
              <a:gd name="adj1" fmla="val -41361"/>
              <a:gd name="adj2" fmla="val 103505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Correct Category for Observation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圆角矩形标注 4"/>
          <p:cNvSpPr/>
          <p:nvPr/>
        </p:nvSpPr>
        <p:spPr>
          <a:xfrm>
            <a:off x="6762749" y="3033347"/>
            <a:ext cx="2064727" cy="2145322"/>
          </a:xfrm>
          <a:prstGeom prst="wedgeRoundRectCallout">
            <a:avLst>
              <a:gd name="adj1" fmla="val -41011"/>
              <a:gd name="adj2" fmla="val 54673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Ob / OFI should not have any root cause analysis. However, since most of accreditors require have one, they are here. (OFI doesn’t need RCA normally.)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45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411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CAR 153914555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385888"/>
            <a:ext cx="68389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6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411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CAR 153914555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109663"/>
            <a:ext cx="68865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559938" y="4463095"/>
            <a:ext cx="1534097" cy="1285243"/>
          </a:xfrm>
          <a:prstGeom prst="wedgeRoundRectCallout">
            <a:avLst>
              <a:gd name="adj1" fmla="val 76703"/>
              <a:gd name="adj2" fmla="val 13438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Very detailed info here which seems not necessary for OFI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52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411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CAR 153914555 Milestone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2" y="1233488"/>
            <a:ext cx="68961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" y="2757488"/>
            <a:ext cx="8004579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7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411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CAR 153914555  Milestone History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400175"/>
            <a:ext cx="71532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131885" y="3429000"/>
            <a:ext cx="1257300" cy="767861"/>
          </a:xfrm>
          <a:prstGeom prst="wedgeRoundRectCallout">
            <a:avLst>
              <a:gd name="adj1" fmla="val 43310"/>
              <a:gd name="adj2" fmla="val 89443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Verifications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22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411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CAR 153914555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" y="1053084"/>
            <a:ext cx="7067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8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4112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CAR 153914555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23950" y="1204913"/>
            <a:ext cx="6896100" cy="4787265"/>
            <a:chOff x="1123950" y="1204913"/>
            <a:chExt cx="6896100" cy="478726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204913"/>
              <a:ext cx="6858000" cy="444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950" y="5620703"/>
              <a:ext cx="689610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圆角矩形标注 4"/>
          <p:cNvSpPr/>
          <p:nvPr/>
        </p:nvSpPr>
        <p:spPr>
          <a:xfrm>
            <a:off x="7058838" y="2883877"/>
            <a:ext cx="1884323" cy="2736825"/>
          </a:xfrm>
          <a:prstGeom prst="wedgeRoundRectCallout">
            <a:avLst>
              <a:gd name="adj1" fmla="val -68424"/>
              <a:gd name="adj2" fmla="val 45542"/>
              <a:gd name="adj3" fmla="val 16667"/>
            </a:avLst>
          </a:prstGeom>
          <a:solidFill>
            <a:schemeClr val="accent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Very lengthy info for a simple OFI. Suggest exclude OFI in GCAR system to remove some headache from Operations. (Or separate OFI from Ob &amp; establish a simple process for OFI.)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749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</TotalTime>
  <Words>326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CARs review 4th 2013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 153914555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390</cp:revision>
  <cp:lastPrinted>2014-08-25T07:44:12Z</cp:lastPrinted>
  <dcterms:created xsi:type="dcterms:W3CDTF">2013-11-14T03:16:18Z</dcterms:created>
  <dcterms:modified xsi:type="dcterms:W3CDTF">2015-06-15T15:34:53Z</dcterms:modified>
</cp:coreProperties>
</file>