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77" r:id="rId2"/>
    <p:sldId id="278" r:id="rId3"/>
    <p:sldId id="280" r:id="rId4"/>
    <p:sldId id="281" r:id="rId5"/>
    <p:sldId id="282" r:id="rId6"/>
    <p:sldId id="27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556" autoAdjust="0"/>
  </p:normalViewPr>
  <p:slideViewPr>
    <p:cSldViewPr>
      <p:cViewPr varScale="1">
        <p:scale>
          <a:sx n="83" d="100"/>
          <a:sy n="83" d="100"/>
        </p:scale>
        <p:origin x="-76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0AAC1-E286-415E-883C-FA03F3B2C571}" type="datetimeFigureOut">
              <a:rPr lang="en-US" smtClean="0"/>
              <a:t>9/30/2016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10F071-0E37-4E22-AD79-36A170E96B4D}" type="slidenum">
              <a:rPr lang="en-US" smtClean="0"/>
              <a:t>‹#›</a:t>
            </a:fld>
            <a:endParaRPr lang="en-US" dirty="0"/>
          </a:p>
        </p:txBody>
      </p:sp>
    </p:spTree>
    <p:extLst>
      <p:ext uri="{BB962C8B-B14F-4D97-AF65-F5344CB8AC3E}">
        <p14:creationId xmlns:p14="http://schemas.microsoft.com/office/powerpoint/2010/main" val="377900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33D29D0-8797-7647-B384-1FF612B05431}" type="slidenum">
              <a:rPr lang="en-US" smtClean="0"/>
              <a:pPr>
                <a:defRPr/>
              </a:pPr>
              <a:t>1</a:t>
            </a:fld>
            <a:endParaRPr lang="en-US" dirty="0"/>
          </a:p>
        </p:txBody>
      </p:sp>
    </p:spTree>
    <p:extLst>
      <p:ext uri="{BB962C8B-B14F-4D97-AF65-F5344CB8AC3E}">
        <p14:creationId xmlns:p14="http://schemas.microsoft.com/office/powerpoint/2010/main" val="2165853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33D29D0-8797-7647-B384-1FF612B05431}" type="slidenum">
              <a:rPr lang="en-US" smtClean="0"/>
              <a:pPr>
                <a:defRPr/>
              </a:pPr>
              <a:t>2</a:t>
            </a:fld>
            <a:endParaRPr lang="en-US" dirty="0"/>
          </a:p>
        </p:txBody>
      </p:sp>
    </p:spTree>
    <p:extLst>
      <p:ext uri="{BB962C8B-B14F-4D97-AF65-F5344CB8AC3E}">
        <p14:creationId xmlns:p14="http://schemas.microsoft.com/office/powerpoint/2010/main" val="3309514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33D29D0-8797-7647-B384-1FF612B05431}" type="slidenum">
              <a:rPr lang="en-US" smtClean="0"/>
              <a:pPr>
                <a:defRPr/>
              </a:pPr>
              <a:t>3</a:t>
            </a:fld>
            <a:endParaRPr lang="en-US" dirty="0"/>
          </a:p>
        </p:txBody>
      </p:sp>
    </p:spTree>
    <p:extLst>
      <p:ext uri="{BB962C8B-B14F-4D97-AF65-F5344CB8AC3E}">
        <p14:creationId xmlns:p14="http://schemas.microsoft.com/office/powerpoint/2010/main" val="1038558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33D29D0-8797-7647-B384-1FF612B05431}" type="slidenum">
              <a:rPr lang="en-US" smtClean="0"/>
              <a:pPr>
                <a:defRPr/>
              </a:pPr>
              <a:t>4</a:t>
            </a:fld>
            <a:endParaRPr lang="en-US" dirty="0"/>
          </a:p>
        </p:txBody>
      </p:sp>
    </p:spTree>
    <p:extLst>
      <p:ext uri="{BB962C8B-B14F-4D97-AF65-F5344CB8AC3E}">
        <p14:creationId xmlns:p14="http://schemas.microsoft.com/office/powerpoint/2010/main" val="739982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33D29D0-8797-7647-B384-1FF612B05431}" type="slidenum">
              <a:rPr lang="en-US" smtClean="0"/>
              <a:pPr>
                <a:defRPr/>
              </a:pPr>
              <a:t>5</a:t>
            </a:fld>
            <a:endParaRPr lang="en-US" dirty="0"/>
          </a:p>
        </p:txBody>
      </p:sp>
    </p:spTree>
    <p:extLst>
      <p:ext uri="{BB962C8B-B14F-4D97-AF65-F5344CB8AC3E}">
        <p14:creationId xmlns:p14="http://schemas.microsoft.com/office/powerpoint/2010/main" val="336868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543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5047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3842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50056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92499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16009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54280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71325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211547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40499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EAF3F487-376D-44F7-852B-4E89B0F94A8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57200" rtl="0" eaLnBrk="1" fontAlgn="base" hangingPunct="1">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901899"/>
            <a:ext cx="2476500" cy="322659"/>
          </a:xfrm>
        </p:spPr>
        <p:txBody>
          <a:bodyPr/>
          <a:lstStyle/>
          <a:p>
            <a:r>
              <a:rPr lang="en-US" sz="1200" dirty="0">
                <a:solidFill>
                  <a:srgbClr val="FF0000"/>
                </a:solidFill>
              </a:rPr>
              <a:t>CAR 163916155 - Observation</a:t>
            </a:r>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1</a:t>
            </a:fld>
            <a:endParaRPr lang="en-US" dirty="0"/>
          </a:p>
        </p:txBody>
      </p:sp>
      <p:sp>
        <p:nvSpPr>
          <p:cNvPr id="5" name="Oval 4"/>
          <p:cNvSpPr/>
          <p:nvPr/>
        </p:nvSpPr>
        <p:spPr>
          <a:xfrm>
            <a:off x="5435931" y="1694461"/>
            <a:ext cx="1050967" cy="311727"/>
          </a:xfrm>
          <a:prstGeom prst="ellipse">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pic>
        <p:nvPicPr>
          <p:cNvPr id="8" name="Picture 7"/>
          <p:cNvPicPr>
            <a:picLocks noChangeAspect="1"/>
          </p:cNvPicPr>
          <p:nvPr/>
        </p:nvPicPr>
        <p:blipFill>
          <a:blip r:embed="rId3"/>
          <a:stretch>
            <a:fillRect/>
          </a:stretch>
        </p:blipFill>
        <p:spPr>
          <a:xfrm>
            <a:off x="1961979" y="1269961"/>
            <a:ext cx="5229225" cy="4650581"/>
          </a:xfrm>
          <a:prstGeom prst="rect">
            <a:avLst/>
          </a:prstGeom>
        </p:spPr>
      </p:pic>
      <p:sp>
        <p:nvSpPr>
          <p:cNvPr id="11" name="Oval Callout 10"/>
          <p:cNvSpPr/>
          <p:nvPr/>
        </p:nvSpPr>
        <p:spPr>
          <a:xfrm>
            <a:off x="4572000" y="0"/>
            <a:ext cx="4704961" cy="2667000"/>
          </a:xfrm>
          <a:prstGeom prst="wedgeEllipseCallout">
            <a:avLst>
              <a:gd name="adj1" fmla="val 17373"/>
              <a:gd name="adj2" fmla="val 116427"/>
            </a:avLst>
          </a:prstGeom>
          <a:solidFill>
            <a:schemeClr val="accent2">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Although the Requirement is somewhat vague, I felt like I could identify what I needed to see to determine if the objective evidence met the requirement. However, the objective evidence does not appear to directly address the sampling by Field Staff to establish confidence in product compliance. Instead it mentions parts supplied by external subassembliers who did not have procedures covered, the writing of VNs, and the comment that a previous Field Rep did not write VNs. </a:t>
            </a:r>
            <a:endParaRPr lang="en-US" sz="1100" dirty="0">
              <a:solidFill>
                <a:schemeClr val="tx1"/>
              </a:solidFill>
            </a:endParaRPr>
          </a:p>
        </p:txBody>
      </p:sp>
    </p:spTree>
    <p:extLst>
      <p:ext uri="{BB962C8B-B14F-4D97-AF65-F5344CB8AC3E}">
        <p14:creationId xmlns:p14="http://schemas.microsoft.com/office/powerpoint/2010/main" val="4222513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901899"/>
            <a:ext cx="2400300" cy="322659"/>
          </a:xfrm>
        </p:spPr>
        <p:txBody>
          <a:bodyPr/>
          <a:lstStyle/>
          <a:p>
            <a:r>
              <a:rPr lang="en-US" sz="1200" dirty="0">
                <a:solidFill>
                  <a:srgbClr val="FF0000"/>
                </a:solidFill>
              </a:rPr>
              <a:t>CAR 163916155 - Observation</a:t>
            </a:r>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2</a:t>
            </a:fld>
            <a:endParaRPr lang="en-US" dirty="0"/>
          </a:p>
        </p:txBody>
      </p:sp>
      <p:pic>
        <p:nvPicPr>
          <p:cNvPr id="8" name="Picture 7"/>
          <p:cNvPicPr>
            <a:picLocks noChangeAspect="1"/>
          </p:cNvPicPr>
          <p:nvPr/>
        </p:nvPicPr>
        <p:blipFill>
          <a:blip r:embed="rId3"/>
          <a:stretch>
            <a:fillRect/>
          </a:stretch>
        </p:blipFill>
        <p:spPr>
          <a:xfrm>
            <a:off x="1932383" y="1600199"/>
            <a:ext cx="5279231" cy="3814763"/>
          </a:xfrm>
          <a:prstGeom prst="rect">
            <a:avLst/>
          </a:prstGeom>
        </p:spPr>
      </p:pic>
      <p:sp>
        <p:nvSpPr>
          <p:cNvPr id="10" name="5-Point Star 9"/>
          <p:cNvSpPr/>
          <p:nvPr/>
        </p:nvSpPr>
        <p:spPr>
          <a:xfrm>
            <a:off x="4313711" y="2841268"/>
            <a:ext cx="258288" cy="229853"/>
          </a:xfrm>
          <a:prstGeom prst="star5">
            <a:avLst/>
          </a:prstGeom>
          <a:solidFill>
            <a:schemeClr val="accent3">
              <a:lumMod val="20000"/>
              <a:lumOff val="80000"/>
            </a:schemeClr>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 name="Oval Callout 3"/>
          <p:cNvSpPr/>
          <p:nvPr/>
        </p:nvSpPr>
        <p:spPr>
          <a:xfrm>
            <a:off x="6076561" y="610647"/>
            <a:ext cx="2610239" cy="1868455"/>
          </a:xfrm>
          <a:prstGeom prst="wedgeEllipseCallout">
            <a:avLst>
              <a:gd name="adj1" fmla="val -58729"/>
              <a:gd name="adj2" fmla="val 119548"/>
            </a:avLst>
          </a:prstGeom>
          <a:solidFill>
            <a:schemeClr val="accent4">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Corrective Action Plan and LYNC meeting agenda appear to address the VN (Variation Notice?) issue and missing MX-UL inspection marking issue identified in the </a:t>
            </a:r>
            <a:r>
              <a:rPr lang="en-US" sz="1200" dirty="0" smtClean="0">
                <a:solidFill>
                  <a:schemeClr val="tx1"/>
                </a:solidFill>
              </a:rPr>
              <a:t>General Notes </a:t>
            </a:r>
            <a:endParaRPr lang="en-US" sz="1200" dirty="0">
              <a:solidFill>
                <a:schemeClr val="tx1"/>
              </a:solidFill>
            </a:endParaRPr>
          </a:p>
        </p:txBody>
      </p:sp>
      <p:sp>
        <p:nvSpPr>
          <p:cNvPr id="5" name="Oval Callout 4"/>
          <p:cNvSpPr/>
          <p:nvPr/>
        </p:nvSpPr>
        <p:spPr>
          <a:xfrm>
            <a:off x="7086600" y="2743201"/>
            <a:ext cx="2094614" cy="3898900"/>
          </a:xfrm>
          <a:prstGeom prst="wedgeEllipseCallout">
            <a:avLst>
              <a:gd name="adj1" fmla="val -59436"/>
              <a:gd name="adj2" fmla="val -13307"/>
            </a:avLst>
          </a:prstGeom>
          <a:solidFill>
            <a:schemeClr val="accent2">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 believe the statement regarding “confirms that all subassemblies are coming from authorized applicant locations” addresses the comment made in the nonconformance that “most of the subassemblies were supplied from external </a:t>
            </a:r>
            <a:r>
              <a:rPr lang="en-US" sz="1100" dirty="0" smtClean="0">
                <a:solidFill>
                  <a:schemeClr val="tx1"/>
                </a:solidFill>
              </a:rPr>
              <a:t>subassemblier </a:t>
            </a:r>
            <a:r>
              <a:rPr lang="en-US" sz="1100" dirty="0">
                <a:solidFill>
                  <a:schemeClr val="tx1"/>
                </a:solidFill>
              </a:rPr>
              <a:t>who did not have procedure </a:t>
            </a:r>
            <a:r>
              <a:rPr lang="en-US" sz="1100" dirty="0" smtClean="0">
                <a:solidFill>
                  <a:schemeClr val="tx1"/>
                </a:solidFill>
              </a:rPr>
              <a:t>covered…”, </a:t>
            </a:r>
            <a:r>
              <a:rPr lang="en-US" sz="1100" dirty="0">
                <a:solidFill>
                  <a:schemeClr val="tx1"/>
                </a:solidFill>
              </a:rPr>
              <a:t>but I am not sure</a:t>
            </a:r>
          </a:p>
        </p:txBody>
      </p:sp>
      <p:pic>
        <p:nvPicPr>
          <p:cNvPr id="6" name="Picture 5"/>
          <p:cNvPicPr>
            <a:picLocks noChangeAspect="1"/>
          </p:cNvPicPr>
          <p:nvPr/>
        </p:nvPicPr>
        <p:blipFill>
          <a:blip r:embed="rId4"/>
          <a:stretch>
            <a:fillRect/>
          </a:stretch>
        </p:blipFill>
        <p:spPr>
          <a:xfrm>
            <a:off x="157252" y="5533428"/>
            <a:ext cx="7086600" cy="514350"/>
          </a:xfrm>
          <a:prstGeom prst="rect">
            <a:avLst/>
          </a:prstGeom>
        </p:spPr>
      </p:pic>
    </p:spTree>
    <p:extLst>
      <p:ext uri="{BB962C8B-B14F-4D97-AF65-F5344CB8AC3E}">
        <p14:creationId xmlns:p14="http://schemas.microsoft.com/office/powerpoint/2010/main" val="46338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901899"/>
            <a:ext cx="2314575" cy="322659"/>
          </a:xfrm>
        </p:spPr>
        <p:txBody>
          <a:bodyPr/>
          <a:lstStyle/>
          <a:p>
            <a:r>
              <a:rPr lang="en-US" sz="1200" dirty="0">
                <a:solidFill>
                  <a:srgbClr val="FF0000"/>
                </a:solidFill>
              </a:rPr>
              <a:t>CAR 163916155 - Observation</a:t>
            </a:r>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3</a:t>
            </a:fld>
            <a:endParaRPr lang="en-US" dirty="0"/>
          </a:p>
        </p:txBody>
      </p:sp>
      <p:pic>
        <p:nvPicPr>
          <p:cNvPr id="4" name="Picture 3"/>
          <p:cNvPicPr>
            <a:picLocks noChangeAspect="1"/>
          </p:cNvPicPr>
          <p:nvPr/>
        </p:nvPicPr>
        <p:blipFill>
          <a:blip r:embed="rId3"/>
          <a:stretch>
            <a:fillRect/>
          </a:stretch>
        </p:blipFill>
        <p:spPr>
          <a:xfrm>
            <a:off x="1865248" y="1352939"/>
            <a:ext cx="5343525" cy="1143000"/>
          </a:xfrm>
          <a:prstGeom prst="rect">
            <a:avLst/>
          </a:prstGeom>
        </p:spPr>
      </p:pic>
      <p:pic>
        <p:nvPicPr>
          <p:cNvPr id="6" name="Picture 5"/>
          <p:cNvPicPr>
            <a:picLocks noChangeAspect="1"/>
          </p:cNvPicPr>
          <p:nvPr/>
        </p:nvPicPr>
        <p:blipFill rotWithShape="1">
          <a:blip r:embed="rId4"/>
          <a:srcRect t="61377"/>
          <a:stretch/>
        </p:blipFill>
        <p:spPr>
          <a:xfrm>
            <a:off x="1865248" y="2837672"/>
            <a:ext cx="5357813" cy="2102450"/>
          </a:xfrm>
          <a:prstGeom prst="rect">
            <a:avLst/>
          </a:prstGeom>
        </p:spPr>
      </p:pic>
      <p:sp>
        <p:nvSpPr>
          <p:cNvPr id="7" name="Oval Callout 6"/>
          <p:cNvSpPr/>
          <p:nvPr/>
        </p:nvSpPr>
        <p:spPr>
          <a:xfrm>
            <a:off x="152401" y="3124200"/>
            <a:ext cx="1621874" cy="1586836"/>
          </a:xfrm>
          <a:prstGeom prst="wedgeEllipseCallout">
            <a:avLst>
              <a:gd name="adj1" fmla="val 64863"/>
              <a:gd name="adj2" fmla="val 61425"/>
            </a:avLst>
          </a:prstGeom>
          <a:solidFill>
            <a:schemeClr val="accent4">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CAR response submitted prior to 2016-06-15 due date</a:t>
            </a:r>
          </a:p>
        </p:txBody>
      </p:sp>
    </p:spTree>
    <p:extLst>
      <p:ext uri="{BB962C8B-B14F-4D97-AF65-F5344CB8AC3E}">
        <p14:creationId xmlns:p14="http://schemas.microsoft.com/office/powerpoint/2010/main" val="1473875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901899"/>
            <a:ext cx="2314575" cy="322659"/>
          </a:xfrm>
        </p:spPr>
        <p:txBody>
          <a:bodyPr/>
          <a:lstStyle/>
          <a:p>
            <a:r>
              <a:rPr lang="en-US" sz="1200" dirty="0">
                <a:solidFill>
                  <a:srgbClr val="FF0000"/>
                </a:solidFill>
              </a:rPr>
              <a:t>CAR 163916155 - Observation</a:t>
            </a:r>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4</a:t>
            </a:fld>
            <a:endParaRPr lang="en-US" dirty="0"/>
          </a:p>
        </p:txBody>
      </p:sp>
      <p:pic>
        <p:nvPicPr>
          <p:cNvPr id="4" name="Picture 3"/>
          <p:cNvPicPr>
            <a:picLocks noChangeAspect="1"/>
          </p:cNvPicPr>
          <p:nvPr/>
        </p:nvPicPr>
        <p:blipFill>
          <a:blip r:embed="rId3"/>
          <a:stretch>
            <a:fillRect/>
          </a:stretch>
        </p:blipFill>
        <p:spPr>
          <a:xfrm>
            <a:off x="1914525" y="1350169"/>
            <a:ext cx="5314950" cy="4157663"/>
          </a:xfrm>
          <a:prstGeom prst="rect">
            <a:avLst/>
          </a:prstGeom>
        </p:spPr>
      </p:pic>
      <p:sp>
        <p:nvSpPr>
          <p:cNvPr id="5" name="Oval Callout 4"/>
          <p:cNvSpPr/>
          <p:nvPr/>
        </p:nvSpPr>
        <p:spPr>
          <a:xfrm>
            <a:off x="7010400" y="3124200"/>
            <a:ext cx="2209800" cy="1447800"/>
          </a:xfrm>
          <a:prstGeom prst="wedgeEllipseCallout">
            <a:avLst>
              <a:gd name="adj1" fmla="val -55914"/>
              <a:gd name="adj2" fmla="val 103629"/>
            </a:avLst>
          </a:prstGeom>
          <a:solidFill>
            <a:schemeClr val="accent3">
              <a:lumMod val="20000"/>
              <a:lumOff val="80000"/>
            </a:schemeClr>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pitchFamily="34" charset="0"/>
                <a:cs typeface="Arial" pitchFamily="34" charset="0"/>
              </a:rPr>
              <a:t>Admin assisting with documentation and implementation of milestone</a:t>
            </a:r>
          </a:p>
        </p:txBody>
      </p:sp>
    </p:spTree>
    <p:extLst>
      <p:ext uri="{BB962C8B-B14F-4D97-AF65-F5344CB8AC3E}">
        <p14:creationId xmlns:p14="http://schemas.microsoft.com/office/powerpoint/2010/main" val="1053076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901899"/>
            <a:ext cx="2314575" cy="322659"/>
          </a:xfrm>
        </p:spPr>
        <p:txBody>
          <a:bodyPr/>
          <a:lstStyle/>
          <a:p>
            <a:r>
              <a:rPr lang="en-US" sz="1200" dirty="0">
                <a:solidFill>
                  <a:srgbClr val="FF0000"/>
                </a:solidFill>
              </a:rPr>
              <a:t>CAR 163916155 - Observation</a:t>
            </a:r>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5</a:t>
            </a:fld>
            <a:endParaRPr lang="en-US" dirty="0"/>
          </a:p>
        </p:txBody>
      </p:sp>
      <p:pic>
        <p:nvPicPr>
          <p:cNvPr id="4" name="Picture 3"/>
          <p:cNvPicPr>
            <a:picLocks noChangeAspect="1"/>
          </p:cNvPicPr>
          <p:nvPr/>
        </p:nvPicPr>
        <p:blipFill rotWithShape="1">
          <a:blip r:embed="rId3"/>
          <a:srcRect t="5797"/>
          <a:stretch/>
        </p:blipFill>
        <p:spPr>
          <a:xfrm>
            <a:off x="1978839" y="2971800"/>
            <a:ext cx="5322094" cy="2476500"/>
          </a:xfrm>
          <a:prstGeom prst="rect">
            <a:avLst/>
          </a:prstGeom>
        </p:spPr>
      </p:pic>
      <p:sp>
        <p:nvSpPr>
          <p:cNvPr id="7" name="Oval Callout 6"/>
          <p:cNvSpPr/>
          <p:nvPr/>
        </p:nvSpPr>
        <p:spPr>
          <a:xfrm>
            <a:off x="5715000" y="457200"/>
            <a:ext cx="2667000" cy="2057400"/>
          </a:xfrm>
          <a:prstGeom prst="wedgeEllipseCallout">
            <a:avLst>
              <a:gd name="adj1" fmla="val 2244"/>
              <a:gd name="adj2" fmla="val 182158"/>
            </a:avLst>
          </a:prstGeom>
          <a:solidFill>
            <a:schemeClr val="accent3">
              <a:lumMod val="20000"/>
              <a:lumOff val="80000"/>
            </a:schemeClr>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ysClr val="windowText" lastClr="000000"/>
                </a:solidFill>
                <a:latin typeface="Arial" pitchFamily="34" charset="0"/>
                <a:cs typeface="Arial" pitchFamily="34" charset="0"/>
              </a:rPr>
              <a:t>Comment showing that Admin is communicating changes to owner.</a:t>
            </a:r>
          </a:p>
          <a:p>
            <a:pPr algn="ctr"/>
            <a:endParaRPr lang="en-US" sz="1200" dirty="0" smtClean="0">
              <a:solidFill>
                <a:sysClr val="windowText" lastClr="000000"/>
              </a:solidFill>
              <a:latin typeface="Arial" pitchFamily="34" charset="0"/>
              <a:cs typeface="Arial" pitchFamily="34" charset="0"/>
            </a:endParaRPr>
          </a:p>
          <a:p>
            <a:pPr algn="ctr"/>
            <a:r>
              <a:rPr lang="en-US" sz="1200" dirty="0" smtClean="0">
                <a:solidFill>
                  <a:sysClr val="windowText" lastClr="000000"/>
                </a:solidFill>
                <a:latin typeface="Arial" pitchFamily="34" charset="0"/>
                <a:cs typeface="Arial" pitchFamily="34" charset="0"/>
              </a:rPr>
              <a:t>Implementation approved within allowed time and verified immediately</a:t>
            </a:r>
          </a:p>
        </p:txBody>
      </p:sp>
    </p:spTree>
    <p:extLst>
      <p:ext uri="{BB962C8B-B14F-4D97-AF65-F5344CB8AC3E}">
        <p14:creationId xmlns:p14="http://schemas.microsoft.com/office/powerpoint/2010/main" val="1444202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2488" y="392548"/>
            <a:ext cx="6635409" cy="6465452"/>
          </a:xfrm>
          <a:prstGeom prst="rect">
            <a:avLst/>
          </a:prstGeom>
        </p:spPr>
      </p:pic>
      <p:sp>
        <p:nvSpPr>
          <p:cNvPr id="2" name="5-Point Star 1"/>
          <p:cNvSpPr/>
          <p:nvPr/>
        </p:nvSpPr>
        <p:spPr>
          <a:xfrm>
            <a:off x="6324600" y="609600"/>
            <a:ext cx="228600" cy="228600"/>
          </a:xfrm>
          <a:prstGeom prst="star5">
            <a:avLst/>
          </a:prstGeom>
          <a:solidFill>
            <a:srgbClr val="FFFF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4" name="5-Point Star 3"/>
          <p:cNvSpPr/>
          <p:nvPr/>
        </p:nvSpPr>
        <p:spPr>
          <a:xfrm>
            <a:off x="5943600" y="1066800"/>
            <a:ext cx="228600" cy="228600"/>
          </a:xfrm>
          <a:prstGeom prst="star5">
            <a:avLst/>
          </a:prstGeom>
          <a:solidFill>
            <a:srgbClr val="FFFF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6" name="5-Point Star 5"/>
          <p:cNvSpPr/>
          <p:nvPr/>
        </p:nvSpPr>
        <p:spPr>
          <a:xfrm>
            <a:off x="6483009" y="2667000"/>
            <a:ext cx="228600" cy="228600"/>
          </a:xfrm>
          <a:prstGeom prst="star5">
            <a:avLst/>
          </a:prstGeom>
          <a:solidFill>
            <a:srgbClr val="FFFF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7" name="5-Point Star 6"/>
          <p:cNvSpPr/>
          <p:nvPr/>
        </p:nvSpPr>
        <p:spPr>
          <a:xfrm>
            <a:off x="4191000" y="2971800"/>
            <a:ext cx="228600" cy="228600"/>
          </a:xfrm>
          <a:prstGeom prst="star5">
            <a:avLst/>
          </a:prstGeom>
          <a:solidFill>
            <a:srgbClr val="FFFF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8" name="5-Point Star 7"/>
          <p:cNvSpPr/>
          <p:nvPr/>
        </p:nvSpPr>
        <p:spPr>
          <a:xfrm>
            <a:off x="6483009" y="5156404"/>
            <a:ext cx="228600" cy="228600"/>
          </a:xfrm>
          <a:prstGeom prst="star5">
            <a:avLst/>
          </a:prstGeom>
          <a:solidFill>
            <a:srgbClr val="FFFF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9" name="5-Point Star 8"/>
          <p:cNvSpPr/>
          <p:nvPr/>
        </p:nvSpPr>
        <p:spPr>
          <a:xfrm>
            <a:off x="5873409" y="6019800"/>
            <a:ext cx="140382" cy="152400"/>
          </a:xfrm>
          <a:prstGeom prst="star5">
            <a:avLst/>
          </a:prstGeom>
          <a:solidFill>
            <a:srgbClr val="FFFF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330834727"/>
      </p:ext>
    </p:extLst>
  </p:cSld>
  <p:clrMapOvr>
    <a:masterClrMapping/>
  </p:clrMapOvr>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Basic 2013</Template>
  <TotalTime>832</TotalTime>
  <Words>223</Words>
  <Application>Microsoft Office PowerPoint</Application>
  <PresentationFormat>On-screen Show (4:3)</PresentationFormat>
  <Paragraphs>23</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ULTemplate</vt:lpstr>
      <vt:lpstr>CAR 163916155 - Observation</vt:lpstr>
      <vt:lpstr>CAR 163916155 - Observation</vt:lpstr>
      <vt:lpstr>CAR 163916155 - Observation</vt:lpstr>
      <vt:lpstr>CAR 163916155 - Observation</vt:lpstr>
      <vt:lpstr>CAR 163916155 - Observation</vt:lpstr>
      <vt:lpstr>PowerPoint Presentation</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Champion Calibration Meeting CAR 133911508 Review</dc:title>
  <dc:creator>Lietz, Jeffery</dc:creator>
  <cp:lastModifiedBy>Cheryl Adams</cp:lastModifiedBy>
  <cp:revision>70</cp:revision>
  <dcterms:created xsi:type="dcterms:W3CDTF">2013-11-16T00:53:42Z</dcterms:created>
  <dcterms:modified xsi:type="dcterms:W3CDTF">2016-09-30T19:06:17Z</dcterms:modified>
</cp:coreProperties>
</file>