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5" r:id="rId2"/>
    <p:sldId id="32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08E"/>
    <a:srgbClr val="96C547"/>
    <a:srgbClr val="6EC1BC"/>
    <a:srgbClr val="F18307"/>
    <a:srgbClr val="459D2D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EC71-ED0E-49CB-8758-2EEBF7B9F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6E0B8A-165A-46F1-B13C-9AF22A2577C3}" type="datetime1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A2E1B-3942-4891-A6FA-E771276161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5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8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BE91-8B8D-46CE-9ED8-E9D9B70FA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69B0D-E375-4564-A47B-095C06C0B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BDD1-E534-46F3-B6A1-26F486898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55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F083B-3878-4882-B5C3-06398C44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27D1-0DC7-4E80-908E-409F3F40B5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4145-2F0A-4415-94BB-556646AC1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23AF9AE-B4CC-4894-9945-93C4A566E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dirty="0"/>
              <a:t>173917264</a:t>
            </a:r>
            <a:r>
              <a:rPr lang="en-US" dirty="0">
                <a:ea typeface="SimSun" panose="02010600030101010101" pitchFamily="2" charset="-122"/>
              </a:rPr>
              <a:t> OBSERVATION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75" y="956400"/>
            <a:ext cx="81343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69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dirty="0"/>
              <a:t>173917264</a:t>
            </a:r>
            <a:r>
              <a:rPr lang="en-US" dirty="0">
                <a:ea typeface="SimSun" panose="02010600030101010101" pitchFamily="2" charset="-122"/>
              </a:rPr>
              <a:t> OBSERVATION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1216" y="1011113"/>
            <a:ext cx="7833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 smtClean="0"/>
              <a:t>Explain </a:t>
            </a:r>
            <a:r>
              <a:rPr lang="en-US" b="1" i="1" dirty="0"/>
              <a:t>how/If the analysis supports the root cause statement. (Michelle)  </a:t>
            </a:r>
            <a:endParaRPr lang="en-US" b="1" i="1" dirty="0" smtClean="0"/>
          </a:p>
          <a:p>
            <a:pPr lvl="1"/>
            <a:r>
              <a:rPr lang="en-US" dirty="0" smtClean="0"/>
              <a:t>Analysis light - they </a:t>
            </a:r>
            <a:r>
              <a:rPr lang="en-US" dirty="0"/>
              <a:t>have gone through several “Why’s”. If this was a finding, we would expect them </a:t>
            </a:r>
            <a:r>
              <a:rPr lang="en-US" dirty="0" smtClean="0"/>
              <a:t>to do a deeper dive into the 5 (or more) why’s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344320" y="3003986"/>
            <a:ext cx="78330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en-US" b="1" i="1" dirty="0"/>
              <a:t>Explain why/If the evidence in the milestones was sufficient to confirm that the nonconformity was eliminated. (Jeff)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It was fully supported.</a:t>
            </a:r>
            <a:r>
              <a:rPr lang="en-US" dirty="0"/>
              <a:t> Since this is an “OBSERVATION” CAR, the intent of the NC was to correct a situation where Test Setup did not include testing for bleeding resistors.  The robustness of the Analysis wasn’t the same as if this had been classified as a FINDING.  Since daily checklists for bleeding resistors was added to the process, the procedure was updated to include the requirement, staff was notified, and training was put in place, I feel the intent of this OBSERVATION was fully met.</a:t>
            </a:r>
          </a:p>
          <a:p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54" y="2246880"/>
            <a:ext cx="1592510" cy="7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593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174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ULTemplate</vt:lpstr>
      <vt:lpstr>CAR 173917264 OBSERVATION</vt:lpstr>
      <vt:lpstr>CAR 173917264 OBSERVATION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205</cp:revision>
  <dcterms:created xsi:type="dcterms:W3CDTF">2010-12-21T03:48:07Z</dcterms:created>
  <dcterms:modified xsi:type="dcterms:W3CDTF">2017-06-27T13:59:07Z</dcterms:modified>
</cp:coreProperties>
</file>