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25" r:id="rId2"/>
    <p:sldId id="526" r:id="rId3"/>
    <p:sldId id="527" r:id="rId4"/>
    <p:sldId id="528" r:id="rId5"/>
    <p:sldId id="529" r:id="rId6"/>
    <p:sldId id="530" r:id="rId7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C547"/>
    <a:srgbClr val="6EC1BC"/>
    <a:srgbClr val="F18307"/>
    <a:srgbClr val="93C64E"/>
    <a:srgbClr val="FDC835"/>
    <a:srgbClr val="1B808E"/>
    <a:srgbClr val="459D2D"/>
    <a:srgbClr val="C1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8579" autoAdjust="0"/>
  </p:normalViewPr>
  <p:slideViewPr>
    <p:cSldViewPr snapToGrid="0" snapToObjects="1">
      <p:cViewPr>
        <p:scale>
          <a:sx n="80" d="100"/>
          <a:sy n="80" d="100"/>
        </p:scale>
        <p:origin x="-811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384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14F86D3C-68A8-429F-A307-2529DBFF445E}" type="datetimeFigureOut">
              <a:rPr lang="en-US"/>
              <a:pPr>
                <a:defRPr/>
              </a:pPr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D6F2EC71-ED0E-49CB-8758-2EEBF7B9F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8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46E0B8A-165A-46F1-B13C-9AF22A2577C3}" type="datetime1">
              <a:rPr lang="en-US"/>
              <a:pPr>
                <a:defRPr/>
              </a:pPr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8A2E1B-3942-4891-A6FA-E77127616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4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118571"/>
            <a:ext cx="5456237" cy="1077218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buNone/>
              <a:defRPr sz="32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ARIAL BOLD 32PT RED CAPS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2" y="5314563"/>
            <a:ext cx="7527888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Version #  /  MM.DD.YY  /  Subhead Arial 16pt black max one line</a:t>
            </a:r>
          </a:p>
        </p:txBody>
      </p:sp>
      <p:pic>
        <p:nvPicPr>
          <p:cNvPr id="6" name="Picture 5" descr="UL-Logo-Red.em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182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118571"/>
            <a:ext cx="5456237" cy="1077218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buNone/>
              <a:defRPr sz="32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ARIAL BOLD 32PT  RED CAPS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2" y="5314563"/>
            <a:ext cx="7527888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Version #  /  MM.DD.YY  /  Subhead Arial 16pt black max one line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59473" y="848671"/>
            <a:ext cx="2743200" cy="137160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Client logo here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-893098" y="706226"/>
            <a:ext cx="893098" cy="17543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+mn-ea"/>
              </a:rPr>
              <a:t>Client Logos should be fit proportionally to the box.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900" dirty="0" smtClean="0">
              <a:solidFill>
                <a:srgbClr val="98A8BC">
                  <a:lumMod val="50000"/>
                </a:srgbClr>
              </a:solidFill>
              <a:latin typeface="Arial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+mn-ea"/>
              </a:rPr>
              <a:t>Insert the Logo image then choose to resize picture to fit inside placeholder</a:t>
            </a:r>
            <a:endParaRPr lang="en-US" sz="900" dirty="0">
              <a:solidFill>
                <a:srgbClr val="98A8BC">
                  <a:lumMod val="50000"/>
                </a:srgbClr>
              </a:solidFill>
              <a:latin typeface="Arial"/>
              <a:ea typeface="+mn-ea"/>
            </a:endParaRPr>
          </a:p>
        </p:txBody>
      </p:sp>
      <p:pic>
        <p:nvPicPr>
          <p:cNvPr id="8" name="Picture 7" descr="UL-Logo-Red.em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386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1771497"/>
            <a:ext cx="8021160" cy="193899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buNone/>
              <a:defRPr sz="2400" b="0" cap="none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Current section is highlighted UL red and bold</a:t>
            </a:r>
            <a:br>
              <a:rPr lang="en-US" dirty="0" smtClean="0"/>
            </a:br>
            <a:r>
              <a:rPr lang="en-US" dirty="0" smtClean="0"/>
              <a:t>Other sections are 50% grey</a:t>
            </a:r>
            <a:br>
              <a:rPr lang="en-US" dirty="0" smtClean="0"/>
            </a:br>
            <a:r>
              <a:rPr lang="en-US" dirty="0" smtClean="0"/>
              <a:t>Section 3</a:t>
            </a:r>
            <a:br>
              <a:rPr lang="en-US" dirty="0" smtClean="0"/>
            </a:br>
            <a:r>
              <a:rPr lang="en-US" dirty="0" smtClean="0"/>
              <a:t>Section 4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7" name="Picture 6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1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Agenda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09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2717573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Section divider title </a:t>
            </a:r>
            <a:r>
              <a:rPr lang="en-US" dirty="0" err="1" smtClean="0"/>
              <a:t>arial</a:t>
            </a:r>
            <a:r>
              <a:rPr lang="en-US" dirty="0" smtClean="0"/>
              <a:t> bold 28pt red caps </a:t>
            </a:r>
            <a:r>
              <a:rPr lang="en-US" dirty="0" err="1" smtClean="0"/>
              <a:t>vert</a:t>
            </a:r>
            <a:r>
              <a:rPr lang="en-US" dirty="0" smtClean="0"/>
              <a:t> centered</a:t>
            </a:r>
          </a:p>
        </p:txBody>
      </p:sp>
      <p:pic>
        <p:nvPicPr>
          <p:cNvPr id="8" name="Picture 7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253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UL 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000" y="0"/>
            <a:ext cx="2286000" cy="6858000"/>
          </a:xfrm>
          <a:prstGeom prst="rect">
            <a:avLst/>
          </a:prstGeom>
        </p:spPr>
      </p:pic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2717573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Section divider title </a:t>
            </a:r>
            <a:r>
              <a:rPr lang="en-US" dirty="0" err="1" smtClean="0"/>
              <a:t>arial</a:t>
            </a:r>
            <a:r>
              <a:rPr lang="en-US" dirty="0" smtClean="0"/>
              <a:t> bold 28pt red caps </a:t>
            </a:r>
            <a:r>
              <a:rPr lang="en-US" dirty="0" err="1" smtClean="0"/>
              <a:t>vert</a:t>
            </a:r>
            <a:r>
              <a:rPr lang="en-US" dirty="0" smtClean="0"/>
              <a:t> centered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29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858000" y="0"/>
            <a:ext cx="2286000" cy="6858000"/>
          </a:xfrm>
          <a:prstGeom prst="rect">
            <a:avLst/>
          </a:prstGeom>
          <a:solidFill>
            <a:srgbClr val="B0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2717573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Section divider title </a:t>
            </a:r>
            <a:r>
              <a:rPr lang="en-US" dirty="0" err="1" smtClean="0"/>
              <a:t>arial</a:t>
            </a:r>
            <a:r>
              <a:rPr lang="en-US" dirty="0" smtClean="0"/>
              <a:t> bold 28pt red caps </a:t>
            </a:r>
            <a:r>
              <a:rPr lang="en-US" dirty="0" err="1" smtClean="0"/>
              <a:t>vert</a:t>
            </a:r>
            <a:r>
              <a:rPr lang="en-US" dirty="0" smtClean="0"/>
              <a:t> centered</a:t>
            </a:r>
          </a:p>
        </p:txBody>
      </p:sp>
      <p:pic>
        <p:nvPicPr>
          <p:cNvPr id="8" name="Picture 7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050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8800" y="1673219"/>
            <a:ext cx="8021638" cy="190821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800" b="0" baseline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Main copy Arial 18pt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pic>
        <p:nvPicPr>
          <p:cNvPr id="10" name="Picture 9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03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1673219"/>
            <a:ext cx="3799840" cy="14773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80" y="1673219"/>
            <a:ext cx="3774758" cy="147732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</a:t>
            </a:r>
          </a:p>
        </p:txBody>
      </p:sp>
      <p:pic>
        <p:nvPicPr>
          <p:cNvPr id="10" name="Picture 9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116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8800" y="1673219"/>
            <a:ext cx="8021638" cy="9233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800" b="0" baseline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Main copy Arial 18pt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3131810"/>
            <a:ext cx="3799840" cy="14773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80" y="3131810"/>
            <a:ext cx="3774758" cy="147732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</a:t>
            </a:r>
          </a:p>
        </p:txBody>
      </p:sp>
      <p:pic>
        <p:nvPicPr>
          <p:cNvPr id="10" name="Picture 9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7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63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80" y="167237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59473" y="1672373"/>
            <a:ext cx="3768551" cy="414566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pic>
        <p:nvPicPr>
          <p:cNvPr id="11" name="Picture 10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428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12083" y="1672373"/>
            <a:ext cx="3768551" cy="414566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2" y="167237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pic>
        <p:nvPicPr>
          <p:cNvPr id="11" name="Picture 10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69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377475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824780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Drag picture to placeholder </a:t>
            </a:r>
            <a:br>
              <a:rPr lang="en-US" dirty="0" smtClean="0"/>
            </a:br>
            <a:r>
              <a:rPr lang="en-US" dirty="0" smtClean="0"/>
              <a:t>or click icon to add</a:t>
            </a:r>
            <a:endParaRPr lang="en-US" dirty="0"/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72000" y="-507831"/>
            <a:ext cx="4582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+mn-ea"/>
              </a:rPr>
              <a:t>INSERT A PHOTO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Open Sans" charset="0"/>
                <a:cs typeface="Arial"/>
              </a:rPr>
              <a:t>PC: </a:t>
            </a:r>
            <a:r>
              <a:rPr lang="en-US" sz="900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Open Sans" charset="0"/>
                <a:cs typeface="Arial"/>
              </a:rPr>
              <a:t>TBD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Open Sans" charset="0"/>
                <a:cs typeface="Arial"/>
              </a:rPr>
              <a:t>Mac: </a:t>
            </a:r>
            <a:r>
              <a:rPr lang="en-US" sz="900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Open Sans" charset="0"/>
                <a:cs typeface="Arial"/>
              </a:rPr>
              <a:t>Click on the photo box—Choose Picture—Picture From File</a:t>
            </a:r>
            <a:endParaRPr lang="en-US" sz="800" dirty="0" smtClean="0">
              <a:solidFill>
                <a:srgbClr val="B10820"/>
              </a:solidFill>
              <a:latin typeface="Arial"/>
              <a:ea typeface="Open Sans" charset="0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943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4558634"/>
            <a:ext cx="9144000" cy="229936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672373"/>
            <a:ext cx="8021160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4" name="Picture Placeholder 6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71451" y="6345838"/>
            <a:ext cx="320040" cy="313943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6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UL </a:t>
            </a:r>
            <a:br>
              <a:rPr lang="en-US" dirty="0" smtClean="0"/>
            </a:br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" y="6879851"/>
            <a:ext cx="9154113" cy="584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+mn-ea"/>
              </a:rPr>
              <a:t>Insert a PNG of the UL LOGO in either RED or WHITE, whichever looks best with the image behind.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+mn-ea"/>
              </a:rPr>
              <a:t>Add the UL LEGAL LINE and change the color to WHITE, GRAY or BLACK, whichever is most legible with the image behind.</a:t>
            </a:r>
            <a:endParaRPr lang="en-US" sz="900" dirty="0" smtClean="0">
              <a:solidFill>
                <a:prstClr val="black"/>
              </a:solidFill>
              <a:latin typeface="Arial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 smtClean="0">
              <a:solidFill>
                <a:srgbClr val="B10820"/>
              </a:solidFill>
              <a:latin typeface="Arial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B10820"/>
                </a:solidFill>
                <a:latin typeface="Arial"/>
                <a:ea typeface="+mn-ea"/>
              </a:rPr>
              <a:t>UL and the UL logo are trademarks of UL LLC </a:t>
            </a:r>
            <a:r>
              <a:rPr lang="en-US" sz="800" dirty="0" smtClean="0">
                <a:solidFill>
                  <a:srgbClr val="B10820"/>
                </a:solidFill>
                <a:latin typeface="Arial"/>
                <a:ea typeface="Open Sans" charset="0"/>
                <a:cs typeface="Arial"/>
              </a:rPr>
              <a:t>© 2016. Proprietary &amp; Confidential.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68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262973" y="2638058"/>
            <a:ext cx="6614160" cy="156966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3200" b="1" i="0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“Impact statement i.e. quote </a:t>
            </a:r>
            <a:r>
              <a:rPr lang="en-US" dirty="0" err="1" smtClean="0"/>
              <a:t>arial</a:t>
            </a:r>
            <a:r>
              <a:rPr lang="en-US" dirty="0" smtClean="0"/>
              <a:t> bold 32pt centered caps.”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559474" y="4947635"/>
            <a:ext cx="8021159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-- Quote attribution, Arial 16pt centered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295925" y="1411872"/>
            <a:ext cx="548257" cy="41148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144000" y="978084"/>
            <a:ext cx="9637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+mn-ea"/>
              </a:rPr>
              <a:t>INSERT A PNG OF THE QUOTES IN BLACK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 smtClean="0">
              <a:solidFill>
                <a:srgbClr val="98A8BC">
                  <a:lumMod val="50000"/>
                </a:srgbClr>
              </a:solidFill>
              <a:latin typeface="Arial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+mn-ea"/>
              </a:rPr>
              <a:t>Resize picture to fit inside placeholder</a:t>
            </a:r>
            <a:endParaRPr lang="en-US" sz="900" b="1" dirty="0" smtClean="0">
              <a:solidFill>
                <a:srgbClr val="98A8BC">
                  <a:lumMod val="50000"/>
                </a:srgbClr>
              </a:solidFill>
              <a:latin typeface="Arial"/>
              <a:ea typeface="+mn-ea"/>
            </a:endParaRPr>
          </a:p>
        </p:txBody>
      </p:sp>
      <p:pic>
        <p:nvPicPr>
          <p:cNvPr id="13" name="Picture 12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9053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672373"/>
            <a:ext cx="8021160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3" y="4095415"/>
            <a:ext cx="8021160" cy="95410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2800" b="1" i="0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“Impact statement i.e. quote </a:t>
            </a:r>
            <a:r>
              <a:rPr lang="en-US" dirty="0" err="1" smtClean="0"/>
              <a:t>arial</a:t>
            </a:r>
            <a:r>
              <a:rPr lang="en-US" dirty="0" smtClean="0"/>
              <a:t> bold 28pt centered caps.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559474" y="5321332"/>
            <a:ext cx="8021159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-- Quote attribution, Arial 16pt centered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144000" y="2870700"/>
            <a:ext cx="9637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+mn-ea"/>
              </a:rPr>
              <a:t>INSERT A PNG OF THE QUOTES IN BLACK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 smtClean="0">
              <a:solidFill>
                <a:srgbClr val="98A8BC">
                  <a:lumMod val="50000"/>
                </a:srgbClr>
              </a:solidFill>
              <a:latin typeface="Arial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+mn-ea"/>
              </a:rPr>
              <a:t>Resize picture to fit inside placeholder</a:t>
            </a:r>
            <a:endParaRPr lang="en-US" sz="900" b="1" dirty="0" smtClean="0">
              <a:solidFill>
                <a:srgbClr val="98A8BC">
                  <a:lumMod val="5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95733" y="3288926"/>
            <a:ext cx="548640" cy="41148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QUOTES</a:t>
            </a:r>
            <a:endParaRPr lang="en-US" dirty="0"/>
          </a:p>
        </p:txBody>
      </p:sp>
      <p:pic>
        <p:nvPicPr>
          <p:cNvPr id="12" name="Picture 11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926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2" name="Chart Placeholder 3"/>
          <p:cNvSpPr>
            <a:spLocks noGrp="1"/>
          </p:cNvSpPr>
          <p:nvPr>
            <p:ph type="chart" sz="quarter" idx="16"/>
          </p:nvPr>
        </p:nvSpPr>
        <p:spPr>
          <a:xfrm>
            <a:off x="559473" y="1672373"/>
            <a:ext cx="8021161" cy="414566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6879850"/>
            <a:ext cx="91439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+mn-ea"/>
              </a:rPr>
              <a:t>Tables, graphs and charts should be designed with neutral colors using accent colors sparingly. Use UL colors whenever possible.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+mn-ea"/>
              </a:rPr>
              <a:t>Table borders should be 1pt.</a:t>
            </a:r>
          </a:p>
        </p:txBody>
      </p:sp>
      <p:pic>
        <p:nvPicPr>
          <p:cNvPr id="11" name="Picture 10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5895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3266" y="167237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1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4805875" y="1672374"/>
            <a:ext cx="3774758" cy="414566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879850"/>
            <a:ext cx="91439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+mn-ea"/>
              </a:rPr>
              <a:t>Tables, graphs and charts should be designed with neutral colors using accent colors sparingly. Use UL colors whenever possible.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+mn-ea"/>
              </a:rPr>
              <a:t>Table borders should be 1pt.</a:t>
            </a:r>
          </a:p>
        </p:txBody>
      </p:sp>
      <p:pic>
        <p:nvPicPr>
          <p:cNvPr id="12" name="Picture 11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23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875" y="167237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2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559473" y="1672374"/>
            <a:ext cx="3774758" cy="414566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879850"/>
            <a:ext cx="91439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+mn-ea"/>
              </a:rPr>
              <a:t>Tables, graphs and charts should be designed with neutral colors using accent colors sparingly. Use UL colors whenever possible.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+mn-ea"/>
              </a:rPr>
              <a:t>Table borders should be 1pt.</a:t>
            </a:r>
          </a:p>
        </p:txBody>
      </p:sp>
      <p:pic>
        <p:nvPicPr>
          <p:cNvPr id="11" name="Picture 10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8570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u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45300" y="2377637"/>
            <a:ext cx="6740" cy="24384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5028680" y="2377637"/>
            <a:ext cx="6740" cy="24384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343014" y="3418726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526395" y="3418726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46151" y="2767001"/>
            <a:ext cx="3452813" cy="162348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Main copy Arial 16pt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color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legendox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ue</a:t>
            </a:r>
            <a:r>
              <a:rPr lang="en-US" dirty="0" smtClean="0"/>
              <a:t> per.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5127096" y="2767001"/>
            <a:ext cx="3452813" cy="162348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Main copy Arial 16pt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color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legendox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ue</a:t>
            </a:r>
            <a:r>
              <a:rPr lang="en-US" dirty="0" smtClean="0"/>
              <a:t> per.</a:t>
            </a:r>
            <a:endParaRPr lang="en-US" dirty="0"/>
          </a:p>
        </p:txBody>
      </p:sp>
      <p:pic>
        <p:nvPicPr>
          <p:cNvPr id="12" name="Picture 11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1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3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3BE91-8B8D-46CE-9ED8-E9D9B70FAE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226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Bu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127096" y="1911357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 smtClean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 smtClean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eos</a:t>
            </a:r>
            <a:r>
              <a:rPr lang="en-US" sz="1400" dirty="0" smtClean="0"/>
              <a:t> id </a:t>
            </a:r>
            <a:r>
              <a:rPr lang="en-US" sz="1400" dirty="0" err="1" smtClean="0"/>
              <a:t>assum</a:t>
            </a:r>
            <a:r>
              <a:rPr lang="en-US" sz="1400" dirty="0" smtClean="0"/>
              <a:t> </a:t>
            </a:r>
            <a:r>
              <a:rPr lang="en-US" sz="1400" dirty="0" err="1" smtClean="0"/>
              <a:t>altera</a:t>
            </a:r>
            <a:r>
              <a:rPr lang="en-US" sz="1400" dirty="0" smtClean="0"/>
              <a:t> </a:t>
            </a:r>
            <a:r>
              <a:rPr lang="en-US" sz="1400" dirty="0" err="1" smtClean="0"/>
              <a:t>legendos</a:t>
            </a:r>
            <a:r>
              <a:rPr lang="en-US" sz="1400" dirty="0" smtClean="0"/>
              <a:t>. Cu duo </a:t>
            </a:r>
            <a:r>
              <a:rPr lang="en-US" sz="1400" dirty="0" err="1" smtClean="0"/>
              <a:t>delectus</a:t>
            </a:r>
            <a:r>
              <a:rPr lang="en-US" sz="1400" dirty="0" smtClean="0"/>
              <a:t> </a:t>
            </a:r>
            <a:r>
              <a:rPr lang="en-US" sz="1400" dirty="0" err="1" smtClean="0"/>
              <a:t>quaestio</a:t>
            </a:r>
            <a:r>
              <a:rPr lang="en-US" sz="1400" dirty="0" smtClean="0"/>
              <a:t>, </a:t>
            </a:r>
            <a:r>
              <a:rPr lang="en-US" sz="1400" dirty="0" err="1" smtClean="0"/>
              <a:t>tota</a:t>
            </a:r>
            <a:r>
              <a:rPr lang="en-US" sz="1400" dirty="0" smtClean="0"/>
              <a:t> </a:t>
            </a:r>
            <a:r>
              <a:rPr lang="en-US" sz="1400" dirty="0" err="1" smtClean="0"/>
              <a:t>everti</a:t>
            </a:r>
            <a:r>
              <a:rPr lang="en-US" sz="1400" dirty="0" smtClean="0"/>
              <a:t> </a:t>
            </a:r>
            <a:r>
              <a:rPr lang="en-US" sz="1400" dirty="0" err="1" smtClean="0"/>
              <a:t>saperet</a:t>
            </a:r>
            <a:r>
              <a:rPr lang="en-US" sz="1400" dirty="0" smtClean="0"/>
              <a:t> vim </a:t>
            </a:r>
            <a:r>
              <a:rPr lang="en-US" sz="1400" dirty="0" err="1" smtClean="0"/>
              <a:t>te</a:t>
            </a:r>
            <a:r>
              <a:rPr lang="en-US" sz="1400" dirty="0" smtClean="0"/>
              <a:t>. </a:t>
            </a:r>
            <a:r>
              <a:rPr lang="en-US" sz="1400" dirty="0" err="1" smtClean="0"/>
              <a:t>Odio</a:t>
            </a:r>
            <a:r>
              <a:rPr lang="en-US" sz="1400" dirty="0" smtClean="0"/>
              <a:t> </a:t>
            </a:r>
            <a:r>
              <a:rPr lang="en-US" sz="1400" dirty="0" err="1" smtClean="0"/>
              <a:t>inimicus</a:t>
            </a:r>
            <a:r>
              <a:rPr lang="en-US" sz="1400" dirty="0" smtClean="0"/>
              <a:t> </a:t>
            </a:r>
            <a:r>
              <a:rPr lang="en-US" sz="1400" dirty="0" err="1" smtClean="0"/>
              <a:t>eu</a:t>
            </a:r>
            <a:r>
              <a:rPr lang="en-US" sz="1400" dirty="0" smtClean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45300" y="163585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5028680" y="163585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845300" y="389137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5028680" y="389137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46198" y="1911357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 smtClean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 smtClean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eos</a:t>
            </a:r>
            <a:r>
              <a:rPr lang="en-US" sz="1400" dirty="0" smtClean="0"/>
              <a:t> id </a:t>
            </a:r>
            <a:r>
              <a:rPr lang="en-US" sz="1400" dirty="0" err="1" smtClean="0"/>
              <a:t>assum</a:t>
            </a:r>
            <a:r>
              <a:rPr lang="en-US" sz="1400" dirty="0" smtClean="0"/>
              <a:t> </a:t>
            </a:r>
            <a:r>
              <a:rPr lang="en-US" sz="1400" dirty="0" err="1" smtClean="0"/>
              <a:t>altera</a:t>
            </a:r>
            <a:r>
              <a:rPr lang="en-US" sz="1400" dirty="0" smtClean="0"/>
              <a:t> </a:t>
            </a:r>
            <a:r>
              <a:rPr lang="en-US" sz="1400" dirty="0" err="1" smtClean="0"/>
              <a:t>legendos</a:t>
            </a:r>
            <a:r>
              <a:rPr lang="en-US" sz="1400" dirty="0" smtClean="0"/>
              <a:t>. Cu duo </a:t>
            </a:r>
            <a:r>
              <a:rPr lang="en-US" sz="1400" dirty="0" err="1" smtClean="0"/>
              <a:t>delectus</a:t>
            </a:r>
            <a:r>
              <a:rPr lang="en-US" sz="1400" dirty="0" smtClean="0"/>
              <a:t> </a:t>
            </a:r>
            <a:r>
              <a:rPr lang="en-US" sz="1400" dirty="0" err="1" smtClean="0"/>
              <a:t>quaestio</a:t>
            </a:r>
            <a:r>
              <a:rPr lang="en-US" sz="1400" dirty="0" smtClean="0"/>
              <a:t>, </a:t>
            </a:r>
            <a:r>
              <a:rPr lang="en-US" sz="1400" dirty="0" err="1" smtClean="0"/>
              <a:t>tota</a:t>
            </a:r>
            <a:r>
              <a:rPr lang="en-US" sz="1400" dirty="0" smtClean="0"/>
              <a:t> </a:t>
            </a:r>
            <a:r>
              <a:rPr lang="en-US" sz="1400" dirty="0" err="1" smtClean="0"/>
              <a:t>everti</a:t>
            </a:r>
            <a:r>
              <a:rPr lang="en-US" sz="1400" dirty="0" smtClean="0"/>
              <a:t> </a:t>
            </a:r>
            <a:r>
              <a:rPr lang="en-US" sz="1400" dirty="0" err="1" smtClean="0"/>
              <a:t>saperet</a:t>
            </a:r>
            <a:r>
              <a:rPr lang="en-US" sz="1400" dirty="0" smtClean="0"/>
              <a:t> vim </a:t>
            </a:r>
            <a:r>
              <a:rPr lang="en-US" sz="1400" dirty="0" err="1" smtClean="0"/>
              <a:t>te</a:t>
            </a:r>
            <a:r>
              <a:rPr lang="en-US" sz="1400" dirty="0" smtClean="0"/>
              <a:t>. </a:t>
            </a:r>
            <a:r>
              <a:rPr lang="en-US" sz="1400" dirty="0" err="1" smtClean="0"/>
              <a:t>Odio</a:t>
            </a:r>
            <a:r>
              <a:rPr lang="en-US" sz="1400" dirty="0" smtClean="0"/>
              <a:t> </a:t>
            </a:r>
            <a:r>
              <a:rPr lang="en-US" sz="1400" dirty="0" err="1" smtClean="0"/>
              <a:t>inimicus</a:t>
            </a:r>
            <a:r>
              <a:rPr lang="en-US" sz="1400" dirty="0" smtClean="0"/>
              <a:t> </a:t>
            </a:r>
            <a:r>
              <a:rPr lang="en-US" sz="1400" dirty="0" err="1" smtClean="0"/>
              <a:t>eu</a:t>
            </a:r>
            <a:r>
              <a:rPr lang="en-US" sz="1400" dirty="0" smtClean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5127096" y="4222259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 smtClean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 smtClean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eos</a:t>
            </a:r>
            <a:r>
              <a:rPr lang="en-US" sz="1400" dirty="0" smtClean="0"/>
              <a:t> id </a:t>
            </a:r>
            <a:r>
              <a:rPr lang="en-US" sz="1400" dirty="0" err="1" smtClean="0"/>
              <a:t>assum</a:t>
            </a:r>
            <a:r>
              <a:rPr lang="en-US" sz="1400" dirty="0" smtClean="0"/>
              <a:t> </a:t>
            </a:r>
            <a:r>
              <a:rPr lang="en-US" sz="1400" dirty="0" err="1" smtClean="0"/>
              <a:t>altera</a:t>
            </a:r>
            <a:r>
              <a:rPr lang="en-US" sz="1400" dirty="0" smtClean="0"/>
              <a:t> </a:t>
            </a:r>
            <a:r>
              <a:rPr lang="en-US" sz="1400" dirty="0" err="1" smtClean="0"/>
              <a:t>legendos</a:t>
            </a:r>
            <a:r>
              <a:rPr lang="en-US" sz="1400" dirty="0" smtClean="0"/>
              <a:t>. Cu duo </a:t>
            </a:r>
            <a:r>
              <a:rPr lang="en-US" sz="1400" dirty="0" err="1" smtClean="0"/>
              <a:t>delectus</a:t>
            </a:r>
            <a:r>
              <a:rPr lang="en-US" sz="1400" dirty="0" smtClean="0"/>
              <a:t> </a:t>
            </a:r>
            <a:r>
              <a:rPr lang="en-US" sz="1400" dirty="0" err="1" smtClean="0"/>
              <a:t>quaestio</a:t>
            </a:r>
            <a:r>
              <a:rPr lang="en-US" sz="1400" dirty="0" smtClean="0"/>
              <a:t>, </a:t>
            </a:r>
            <a:r>
              <a:rPr lang="en-US" sz="1400" dirty="0" err="1" smtClean="0"/>
              <a:t>tota</a:t>
            </a:r>
            <a:r>
              <a:rPr lang="en-US" sz="1400" dirty="0" smtClean="0"/>
              <a:t> </a:t>
            </a:r>
            <a:r>
              <a:rPr lang="en-US" sz="1400" dirty="0" err="1" smtClean="0"/>
              <a:t>everti</a:t>
            </a:r>
            <a:r>
              <a:rPr lang="en-US" sz="1400" dirty="0" smtClean="0"/>
              <a:t> </a:t>
            </a:r>
            <a:r>
              <a:rPr lang="en-US" sz="1400" dirty="0" err="1" smtClean="0"/>
              <a:t>saperet</a:t>
            </a:r>
            <a:r>
              <a:rPr lang="en-US" sz="1400" dirty="0" smtClean="0"/>
              <a:t> vim </a:t>
            </a:r>
            <a:r>
              <a:rPr lang="en-US" sz="1400" dirty="0" err="1" smtClean="0"/>
              <a:t>te</a:t>
            </a:r>
            <a:r>
              <a:rPr lang="en-US" sz="1400" dirty="0" smtClean="0"/>
              <a:t>. </a:t>
            </a:r>
            <a:r>
              <a:rPr lang="en-US" sz="1400" dirty="0" err="1" smtClean="0"/>
              <a:t>Odio</a:t>
            </a:r>
            <a:r>
              <a:rPr lang="en-US" sz="1400" dirty="0" smtClean="0"/>
              <a:t> </a:t>
            </a:r>
            <a:r>
              <a:rPr lang="en-US" sz="1400" dirty="0" err="1" smtClean="0"/>
              <a:t>inimicus</a:t>
            </a:r>
            <a:r>
              <a:rPr lang="en-US" sz="1400" dirty="0" smtClean="0"/>
              <a:t> </a:t>
            </a:r>
            <a:r>
              <a:rPr lang="en-US" sz="1400" dirty="0" err="1" smtClean="0"/>
              <a:t>eu</a:t>
            </a:r>
            <a:r>
              <a:rPr lang="en-US" sz="1400" dirty="0" smtClean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46198" y="4222259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 smtClean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 smtClean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eos</a:t>
            </a:r>
            <a:r>
              <a:rPr lang="en-US" sz="1400" dirty="0" smtClean="0"/>
              <a:t> id </a:t>
            </a:r>
            <a:r>
              <a:rPr lang="en-US" sz="1400" dirty="0" err="1" smtClean="0"/>
              <a:t>assum</a:t>
            </a:r>
            <a:r>
              <a:rPr lang="en-US" sz="1400" dirty="0" smtClean="0"/>
              <a:t> </a:t>
            </a:r>
            <a:r>
              <a:rPr lang="en-US" sz="1400" dirty="0" err="1" smtClean="0"/>
              <a:t>altera</a:t>
            </a:r>
            <a:r>
              <a:rPr lang="en-US" sz="1400" dirty="0" smtClean="0"/>
              <a:t> </a:t>
            </a:r>
            <a:r>
              <a:rPr lang="en-US" sz="1400" dirty="0" err="1" smtClean="0"/>
              <a:t>legendos</a:t>
            </a:r>
            <a:r>
              <a:rPr lang="en-US" sz="1400" dirty="0" smtClean="0"/>
              <a:t>. Cu duo </a:t>
            </a:r>
            <a:r>
              <a:rPr lang="en-US" sz="1400" dirty="0" err="1" smtClean="0"/>
              <a:t>delectus</a:t>
            </a:r>
            <a:r>
              <a:rPr lang="en-US" sz="1400" dirty="0" smtClean="0"/>
              <a:t> </a:t>
            </a:r>
            <a:r>
              <a:rPr lang="en-US" sz="1400" dirty="0" err="1" smtClean="0"/>
              <a:t>quaestio</a:t>
            </a:r>
            <a:r>
              <a:rPr lang="en-US" sz="1400" dirty="0" smtClean="0"/>
              <a:t>, </a:t>
            </a:r>
            <a:r>
              <a:rPr lang="en-US" sz="1400" dirty="0" err="1" smtClean="0"/>
              <a:t>tota</a:t>
            </a:r>
            <a:r>
              <a:rPr lang="en-US" sz="1400" dirty="0" smtClean="0"/>
              <a:t> </a:t>
            </a:r>
            <a:r>
              <a:rPr lang="en-US" sz="1400" dirty="0" err="1" smtClean="0"/>
              <a:t>everti</a:t>
            </a:r>
            <a:r>
              <a:rPr lang="en-US" sz="1400" dirty="0" smtClean="0"/>
              <a:t> </a:t>
            </a:r>
            <a:r>
              <a:rPr lang="en-US" sz="1400" dirty="0" err="1" smtClean="0"/>
              <a:t>saperet</a:t>
            </a:r>
            <a:r>
              <a:rPr lang="en-US" sz="1400" dirty="0" smtClean="0"/>
              <a:t> vim </a:t>
            </a:r>
            <a:r>
              <a:rPr lang="en-US" sz="1400" dirty="0" err="1" smtClean="0"/>
              <a:t>te</a:t>
            </a:r>
            <a:r>
              <a:rPr lang="en-US" sz="1400" dirty="0" smtClean="0"/>
              <a:t>. </a:t>
            </a:r>
            <a:r>
              <a:rPr lang="en-US" sz="1400" dirty="0" err="1" smtClean="0"/>
              <a:t>Odio</a:t>
            </a:r>
            <a:r>
              <a:rPr lang="en-US" sz="1400" dirty="0" smtClean="0"/>
              <a:t> </a:t>
            </a:r>
            <a:r>
              <a:rPr lang="en-US" sz="1400" dirty="0" err="1" smtClean="0"/>
              <a:t>inimicus</a:t>
            </a:r>
            <a:r>
              <a:rPr lang="en-US" sz="1400" dirty="0" smtClean="0"/>
              <a:t> </a:t>
            </a:r>
            <a:r>
              <a:rPr lang="en-US" sz="1400" dirty="0" err="1" smtClean="0"/>
              <a:t>eu</a:t>
            </a:r>
            <a:r>
              <a:rPr lang="en-US" sz="1400" dirty="0" smtClean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343014" y="2368155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343014" y="4628416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526395" y="2368155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4526395" y="4628416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19" name="Picture 18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0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0872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ckets + Images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78581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536078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7193795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214491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774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21"/>
          </p:nvPr>
        </p:nvSpPr>
        <p:spPr>
          <a:xfrm>
            <a:off x="556774" y="2559624"/>
            <a:ext cx="1386840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38" name="Picture Placeholder 36"/>
          <p:cNvSpPr>
            <a:spLocks noGrp="1"/>
          </p:cNvSpPr>
          <p:nvPr>
            <p:ph type="pic" sz="quarter" idx="22"/>
          </p:nvPr>
        </p:nvSpPr>
        <p:spPr>
          <a:xfrm>
            <a:off x="2214492" y="2559624"/>
            <a:ext cx="1386839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39" name="Picture Placeholder 36"/>
          <p:cNvSpPr>
            <a:spLocks noGrp="1"/>
          </p:cNvSpPr>
          <p:nvPr>
            <p:ph type="pic" sz="quarter" idx="23"/>
          </p:nvPr>
        </p:nvSpPr>
        <p:spPr>
          <a:xfrm>
            <a:off x="3878582" y="2559624"/>
            <a:ext cx="1386839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0" name="Picture Placeholder 36"/>
          <p:cNvSpPr>
            <a:spLocks noGrp="1"/>
          </p:cNvSpPr>
          <p:nvPr>
            <p:ph type="pic" sz="quarter" idx="24"/>
          </p:nvPr>
        </p:nvSpPr>
        <p:spPr>
          <a:xfrm>
            <a:off x="5536079" y="2559624"/>
            <a:ext cx="1386839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1" name="Picture Placeholder 36"/>
          <p:cNvSpPr>
            <a:spLocks noGrp="1"/>
          </p:cNvSpPr>
          <p:nvPr>
            <p:ph type="pic" sz="quarter" idx="25"/>
          </p:nvPr>
        </p:nvSpPr>
        <p:spPr>
          <a:xfrm>
            <a:off x="7193795" y="2559624"/>
            <a:ext cx="1386840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16" name="Picture 15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0149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ckets + Images 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419071" y="1939383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21"/>
          </p:nvPr>
        </p:nvSpPr>
        <p:spPr>
          <a:xfrm>
            <a:off x="556774" y="1965815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615646" y="1939383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31" name="Picture Placeholder 36"/>
          <p:cNvSpPr>
            <a:spLocks noGrp="1"/>
          </p:cNvSpPr>
          <p:nvPr>
            <p:ph type="pic" sz="quarter" idx="23"/>
          </p:nvPr>
        </p:nvSpPr>
        <p:spPr>
          <a:xfrm>
            <a:off x="4753349" y="1965815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1419071" y="3310555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46" name="Picture Placeholder 36"/>
          <p:cNvSpPr>
            <a:spLocks noGrp="1"/>
          </p:cNvSpPr>
          <p:nvPr>
            <p:ph type="pic" sz="quarter" idx="25"/>
          </p:nvPr>
        </p:nvSpPr>
        <p:spPr>
          <a:xfrm>
            <a:off x="556774" y="3336987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5615646" y="3310555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48" name="Picture Placeholder 36"/>
          <p:cNvSpPr>
            <a:spLocks noGrp="1"/>
          </p:cNvSpPr>
          <p:nvPr>
            <p:ph type="pic" sz="quarter" idx="27"/>
          </p:nvPr>
        </p:nvSpPr>
        <p:spPr>
          <a:xfrm>
            <a:off x="4753349" y="3336987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1419071" y="4688752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50" name="Picture Placeholder 36"/>
          <p:cNvSpPr>
            <a:spLocks noGrp="1"/>
          </p:cNvSpPr>
          <p:nvPr>
            <p:ph type="pic" sz="quarter" idx="29"/>
          </p:nvPr>
        </p:nvSpPr>
        <p:spPr>
          <a:xfrm>
            <a:off x="556774" y="4715184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51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5615646" y="4688752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52" name="Picture Placeholder 36"/>
          <p:cNvSpPr>
            <a:spLocks noGrp="1"/>
          </p:cNvSpPr>
          <p:nvPr>
            <p:ph type="pic" sz="quarter" idx="31"/>
          </p:nvPr>
        </p:nvSpPr>
        <p:spPr>
          <a:xfrm>
            <a:off x="4753349" y="4715184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18" name="Picture 17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2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7178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Fact Snap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571195" y="0"/>
            <a:ext cx="0" cy="6858000"/>
          </a:xfrm>
          <a:prstGeom prst="line">
            <a:avLst/>
          </a:prstGeom>
          <a:ln w="38100" cap="rnd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 userDrawn="1"/>
        </p:nvCxnSpPr>
        <p:spPr>
          <a:xfrm>
            <a:off x="4587240" y="3437063"/>
            <a:ext cx="455676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6872435" y="3464560"/>
            <a:ext cx="0" cy="3393440"/>
          </a:xfrm>
          <a:prstGeom prst="line">
            <a:avLst/>
          </a:prstGeom>
          <a:ln w="38100" cap="rnd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0628" y="2525198"/>
            <a:ext cx="2980600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12PT CAPS. UL icons can be used to enhance descriptions.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64328" y="5560977"/>
            <a:ext cx="2283143" cy="830997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12PT CAPS. UL icons can be used to enhance descriptions.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760628" y="5745643"/>
            <a:ext cx="1686491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9PT CAPS. UL Icons can be used to enhance descriptions.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065073" y="5745643"/>
            <a:ext cx="1690456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9PT CAPS. UL Icons can be used to enhance descriptions.</a:t>
            </a:r>
          </a:p>
        </p:txBody>
      </p:sp>
      <p:sp>
        <p:nvSpPr>
          <p:cNvPr id="9" name="Picture Placeholder 36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339034" y="4530759"/>
            <a:ext cx="777240" cy="7772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10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0" name="Picture Placeholder 36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4851492" y="5009594"/>
            <a:ext cx="548640" cy="5486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1" name="Picture Placeholder 36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7155937" y="5009594"/>
            <a:ext cx="548640" cy="5486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Picture Placeholder 36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851492" y="1628898"/>
            <a:ext cx="685800" cy="685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844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126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4811862"/>
            <a:ext cx="5155529" cy="95410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End copy </a:t>
            </a:r>
            <a:r>
              <a:rPr lang="en-US" dirty="0" err="1" smtClean="0"/>
              <a:t>arial</a:t>
            </a:r>
            <a:r>
              <a:rPr lang="en-US" dirty="0" smtClean="0"/>
              <a:t> bold 28pt red caps</a:t>
            </a:r>
          </a:p>
        </p:txBody>
      </p:sp>
      <p:pic>
        <p:nvPicPr>
          <p:cNvPr id="10" name="Picture 9" descr="UL-Logo-Red.em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183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+ 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3879193"/>
            <a:ext cx="5155529" cy="95410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End copy </a:t>
            </a:r>
            <a:r>
              <a:rPr lang="en-US" dirty="0" err="1" smtClean="0"/>
              <a:t>arial</a:t>
            </a:r>
            <a:r>
              <a:rPr lang="en-US" dirty="0" smtClean="0"/>
              <a:t> bold 28pt red caps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3" y="4941818"/>
            <a:ext cx="5155529" cy="58477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Contact Name Arial black 16pt	</a:t>
            </a:r>
            <a:br>
              <a:rPr lang="en-US" dirty="0" smtClean="0"/>
            </a:br>
            <a:r>
              <a:rPr lang="en-US" dirty="0" err="1" smtClean="0"/>
              <a:t>email@ul.com</a:t>
            </a:r>
            <a:r>
              <a:rPr lang="en-US" dirty="0" smtClean="0"/>
              <a:t>  |  direct: 000.000.0000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837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4200826"/>
            <a:ext cx="5155529" cy="52322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Find us on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 hasCustomPrompt="1"/>
          </p:nvPr>
        </p:nvSpPr>
        <p:spPr>
          <a:xfrm>
            <a:off x="657225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 </a:t>
            </a:r>
            <a:endParaRPr lang="en-US" dirty="0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 hasCustomPrompt="1"/>
          </p:nvPr>
        </p:nvSpPr>
        <p:spPr>
          <a:xfrm>
            <a:off x="1412481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 hasCustomPrompt="1"/>
          </p:nvPr>
        </p:nvSpPr>
        <p:spPr>
          <a:xfrm>
            <a:off x="2162149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9" hasCustomPrompt="1"/>
          </p:nvPr>
        </p:nvSpPr>
        <p:spPr>
          <a:xfrm>
            <a:off x="2914916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Picture Placeholder 21"/>
          <p:cNvSpPr>
            <a:spLocks noGrp="1"/>
          </p:cNvSpPr>
          <p:nvPr>
            <p:ph type="pic" sz="quarter" idx="30" hasCustomPrompt="1"/>
          </p:nvPr>
        </p:nvSpPr>
        <p:spPr>
          <a:xfrm>
            <a:off x="3664584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31" hasCustomPrompt="1"/>
          </p:nvPr>
        </p:nvSpPr>
        <p:spPr>
          <a:xfrm>
            <a:off x="4417351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882903"/>
            <a:ext cx="915616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+mn-ea"/>
              </a:rPr>
              <a:t>Insert the applicable UL Social Media Icons and link them to the target webpages.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b="1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+mn-ea"/>
              </a:rPr>
              <a:t>PC: </a:t>
            </a:r>
            <a:r>
              <a:rPr lang="en-US" sz="900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+mn-ea"/>
              </a:rPr>
              <a:t>TBD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b="1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+mn-ea"/>
              </a:rPr>
              <a:t>Mac: </a:t>
            </a:r>
            <a:r>
              <a:rPr lang="en-US" sz="900" dirty="0" smtClean="0">
                <a:solidFill>
                  <a:srgbClr val="98A8BC">
                    <a:lumMod val="50000"/>
                  </a:srgbClr>
                </a:solidFill>
                <a:latin typeface="Arial"/>
                <a:ea typeface="+mn-ea"/>
              </a:rPr>
              <a:t>Select Icon—Insert—Hyperlink—Webpage—Insert URL </a:t>
            </a:r>
            <a:endParaRPr lang="en-US" sz="900" dirty="0">
              <a:solidFill>
                <a:srgbClr val="98A8BC">
                  <a:lumMod val="50000"/>
                </a:srgbClr>
              </a:solidFill>
              <a:latin typeface="Arial"/>
              <a:ea typeface="+mn-ea"/>
            </a:endParaRPr>
          </a:p>
        </p:txBody>
      </p:sp>
      <p:pic>
        <p:nvPicPr>
          <p:cNvPr id="15" name="Picture 14" descr="UL-Logo-Red.em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2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EE8C14DB-7D4C-EA4C-A4E5-7900645C36C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30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  <a:prstGeom prst="rect">
            <a:avLst/>
          </a:prstGeo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158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7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69B0D-E375-4564-A47B-095C06C0B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829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 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482600"/>
            <a:ext cx="814387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935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488950"/>
            <a:ext cx="8143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664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95" y="1628775"/>
            <a:ext cx="4016429" cy="4356135"/>
          </a:xfrm>
        </p:spPr>
        <p:txBody>
          <a:bodyPr/>
          <a:lstStyle>
            <a:lvl1pPr marL="363538" indent="-363538">
              <a:defRPr sz="2400"/>
            </a:lvl1pPr>
            <a:lvl2pPr marL="538163" indent="-174625">
              <a:defRPr/>
            </a:lvl2pPr>
            <a:lvl3pPr marL="712788" indent="-174625">
              <a:defRPr/>
            </a:lvl3pPr>
            <a:lvl4pPr marL="904875" indent="-192088">
              <a:defRPr/>
            </a:lvl4pPr>
            <a:lvl5pPr marL="1076325" indent="-174625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922954" y="1628775"/>
            <a:ext cx="4030606" cy="4356135"/>
          </a:xfrm>
        </p:spPr>
        <p:txBody>
          <a:bodyPr/>
          <a:lstStyle>
            <a:lvl1pPr marL="363538" indent="-363538">
              <a:defRPr sz="2400"/>
            </a:lvl1pPr>
            <a:lvl2pPr marL="538163" indent="-174625">
              <a:defRPr/>
            </a:lvl2pPr>
            <a:lvl3pPr marL="712788" indent="-174625">
              <a:defRPr/>
            </a:lvl3pPr>
            <a:lvl4pPr marL="904875" indent="-192088">
              <a:defRPr/>
            </a:lvl4pPr>
            <a:lvl5pPr marL="1076325" indent="-174625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5640985"/>
      </p:ext>
    </p:extLst>
  </p:cSld>
  <p:clrMapOvr>
    <a:masterClrMapping/>
  </p:clrMapOvr>
  <p:transition advClick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" y="80963"/>
            <a:ext cx="8229600" cy="1079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5978187"/>
      </p:ext>
    </p:extLst>
  </p:cSld>
  <p:clrMapOvr>
    <a:masterClrMapping/>
  </p:clrMapOvr>
  <p:transition advClick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9"/>
          <p:cNvSpPr>
            <a:spLocks noChangeArrowheads="1"/>
          </p:cNvSpPr>
          <p:nvPr userDrawn="1"/>
        </p:nvSpPr>
        <p:spPr bwMode="white">
          <a:xfrm>
            <a:off x="8807450" y="179388"/>
            <a:ext cx="141288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defTabSz="914400">
              <a:defRPr/>
            </a:pPr>
            <a:fld id="{5D90C6F9-DA6C-426B-8A52-222FEAC13ACB}" type="slidenum">
              <a:rPr lang="en-US" altLang="ko-KR" sz="900" smtClean="0">
                <a:solidFill>
                  <a:srgbClr val="000000"/>
                </a:solidFill>
                <a:ea typeface="MS PGothic" pitchFamily="34" charset="-128"/>
              </a:rPr>
              <a:pPr defTabSz="914400">
                <a:defRPr/>
              </a:pPr>
              <a:t>‹#›</a:t>
            </a:fld>
            <a:endParaRPr lang="en-US" altLang="ko-KR" sz="1100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47758"/>
            <a:ext cx="9144000" cy="4818092"/>
          </a:xfrm>
          <a:gradFill flip="none" rotWithShape="1">
            <a:gsLst>
              <a:gs pos="0">
                <a:schemeClr val="accent1"/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8329220"/>
      </p:ext>
    </p:extLst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9"/>
          <p:cNvSpPr>
            <a:spLocks noChangeArrowheads="1"/>
          </p:cNvSpPr>
          <p:nvPr userDrawn="1"/>
        </p:nvSpPr>
        <p:spPr bwMode="white">
          <a:xfrm>
            <a:off x="8807450" y="179388"/>
            <a:ext cx="141288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defTabSz="914400">
              <a:defRPr/>
            </a:pPr>
            <a:fld id="{4544EA47-6E58-492A-B761-B3EEF2AD6A24}" type="slidenum">
              <a:rPr lang="en-US" altLang="ko-KR" sz="900" smtClean="0">
                <a:solidFill>
                  <a:srgbClr val="000000"/>
                </a:solidFill>
                <a:ea typeface="MS PGothic" pitchFamily="34" charset="-128"/>
              </a:rPr>
              <a:pPr defTabSz="914400">
                <a:defRPr/>
              </a:pPr>
              <a:t>‹#›</a:t>
            </a:fld>
            <a:endParaRPr lang="en-US" altLang="ko-KR" sz="1100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95" y="1628775"/>
            <a:ext cx="4016429" cy="4356135"/>
          </a:xfrm>
        </p:spPr>
        <p:txBody>
          <a:bodyPr/>
          <a:lstStyle>
            <a:lvl1pPr marL="363538" indent="-363538">
              <a:defRPr sz="2400"/>
            </a:lvl1pPr>
            <a:lvl2pPr marL="538163" indent="-174625">
              <a:defRPr/>
            </a:lvl2pPr>
            <a:lvl3pPr marL="712788" indent="-174625">
              <a:defRPr/>
            </a:lvl3pPr>
            <a:lvl4pPr marL="904875" indent="-192088">
              <a:defRPr/>
            </a:lvl4pPr>
            <a:lvl5pPr marL="1076325" indent="-174625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922954" y="1628775"/>
            <a:ext cx="4030606" cy="4356135"/>
          </a:xfrm>
        </p:spPr>
        <p:txBody>
          <a:bodyPr/>
          <a:lstStyle>
            <a:lvl1pPr marL="363538" indent="-363538">
              <a:defRPr sz="2400"/>
            </a:lvl1pPr>
            <a:lvl2pPr marL="538163" indent="-174625">
              <a:defRPr/>
            </a:lvl2pPr>
            <a:lvl3pPr marL="712788" indent="-174625">
              <a:defRPr/>
            </a:lvl3pPr>
            <a:lvl4pPr marL="904875" indent="-192088">
              <a:defRPr/>
            </a:lvl4pPr>
            <a:lvl5pPr marL="1076325" indent="-174625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7749329"/>
      </p:ext>
    </p:extLst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Divide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858000" y="0"/>
            <a:ext cx="2286000" cy="6858000"/>
          </a:xfrm>
          <a:prstGeom prst="rect">
            <a:avLst/>
          </a:prstGeom>
          <a:solidFill>
            <a:srgbClr val="B0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2717573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Section divider title </a:t>
            </a:r>
            <a:r>
              <a:rPr lang="en-US" dirty="0" err="1" smtClean="0"/>
              <a:t>arial</a:t>
            </a:r>
            <a:r>
              <a:rPr lang="en-US" dirty="0" smtClean="0"/>
              <a:t> bold 28pt red caps </a:t>
            </a:r>
            <a:r>
              <a:rPr lang="en-US" dirty="0" err="1" smtClean="0"/>
              <a:t>vert</a:t>
            </a:r>
            <a:r>
              <a:rPr lang="en-US" dirty="0" smtClean="0"/>
              <a:t> centered</a:t>
            </a:r>
          </a:p>
        </p:txBody>
      </p:sp>
      <p:pic>
        <p:nvPicPr>
          <p:cNvPr id="8" name="Picture 7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7F7F7F"/>
                </a:solidFill>
                <a:latin typeface="Arial"/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latin typeface="Arial"/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917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2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0BDD1-E534-46F3-B6A1-26F486898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7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55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F083B-3878-4882-B5C3-06398C44D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1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827D1-0DC7-4E80-908E-409F3F40B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5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24145-2F0A-4415-94BB-556646AC14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6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A23AF9AE-B4CC-4894-9945-93C4A566E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6" r:id="rId11"/>
    <p:sldLayoutId id="2147484047" r:id="rId12"/>
    <p:sldLayoutId id="2147484048" r:id="rId13"/>
    <p:sldLayoutId id="2147484049" r:id="rId14"/>
    <p:sldLayoutId id="2147484050" r:id="rId15"/>
    <p:sldLayoutId id="2147484051" r:id="rId16"/>
    <p:sldLayoutId id="2147484053" r:id="rId17"/>
    <p:sldLayoutId id="2147484054" r:id="rId18"/>
    <p:sldLayoutId id="2147484055" r:id="rId19"/>
    <p:sldLayoutId id="2147484056" r:id="rId20"/>
    <p:sldLayoutId id="2147484057" r:id="rId21"/>
    <p:sldLayoutId id="2147484058" r:id="rId22"/>
    <p:sldLayoutId id="2147484059" r:id="rId23"/>
    <p:sldLayoutId id="2147484060" r:id="rId24"/>
    <p:sldLayoutId id="2147484061" r:id="rId25"/>
    <p:sldLayoutId id="2147484062" r:id="rId26"/>
    <p:sldLayoutId id="2147484063" r:id="rId27"/>
    <p:sldLayoutId id="2147484064" r:id="rId28"/>
    <p:sldLayoutId id="2147484065" r:id="rId29"/>
    <p:sldLayoutId id="2147484066" r:id="rId30"/>
    <p:sldLayoutId id="2147484067" r:id="rId31"/>
    <p:sldLayoutId id="2147484068" r:id="rId32"/>
    <p:sldLayoutId id="2147484069" r:id="rId33"/>
    <p:sldLayoutId id="2147484070" r:id="rId34"/>
    <p:sldLayoutId id="2147484071" r:id="rId35"/>
    <p:sldLayoutId id="2147484072" r:id="rId36"/>
    <p:sldLayoutId id="2147484073" r:id="rId37"/>
    <p:sldLayoutId id="2147484117" r:id="rId38"/>
    <p:sldLayoutId id="2147484085" r:id="rId39"/>
    <p:sldLayoutId id="2147484098" r:id="rId40"/>
    <p:sldLayoutId id="2147484099" r:id="rId41"/>
    <p:sldLayoutId id="2147484100" r:id="rId42"/>
    <p:sldLayoutId id="2147484101" r:id="rId43"/>
    <p:sldLayoutId id="2147484102" r:id="rId44"/>
    <p:sldLayoutId id="2147484103" r:id="rId45"/>
    <p:sldLayoutId id="2147484105" r:id="rId46"/>
    <p:sldLayoutId id="2147484119" r:id="rId47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Observation CAR # </a:t>
            </a:r>
            <a:r>
              <a:rPr lang="en-US" sz="3200" dirty="0" smtClean="0"/>
              <a:t>173918006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735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review - </a:t>
            </a:r>
            <a:r>
              <a:rPr lang="en-US" dirty="0" smtClean="0"/>
              <a:t>173918006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43" y="908720"/>
            <a:ext cx="871996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3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review - </a:t>
            </a:r>
            <a:r>
              <a:rPr lang="en-US" dirty="0" smtClean="0"/>
              <a:t>173918006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52736"/>
            <a:ext cx="907677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7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review - </a:t>
            </a:r>
            <a:r>
              <a:rPr lang="en-US" dirty="0" smtClean="0"/>
              <a:t>173918006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854" y="1417638"/>
            <a:ext cx="8229600" cy="393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6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review - </a:t>
            </a:r>
            <a:r>
              <a:rPr lang="en-US" dirty="0" smtClean="0"/>
              <a:t>173918006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7347"/>
            <a:ext cx="8229600" cy="421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9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review - </a:t>
            </a:r>
            <a:r>
              <a:rPr lang="en-US" dirty="0" smtClean="0"/>
              <a:t>173918006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1800" dirty="0"/>
              <a:t>Does the analysis support the root cause statement?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>
                <a:solidFill>
                  <a:srgbClr val="00B0F0"/>
                </a:solidFill>
              </a:rPr>
              <a:t>Analysis does not include stakeholders </a:t>
            </a:r>
            <a:r>
              <a:rPr lang="en-US" sz="1800" dirty="0" smtClean="0">
                <a:solidFill>
                  <a:srgbClr val="00B0F0"/>
                </a:solidFill>
              </a:rPr>
              <a:t>consulted.  It explained the form used to generate the records was not designed for that purpose. 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/>
              <a:t>Was the evidence in the milestones sufficient to confirm that the nonconformity was eliminated?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>
                <a:solidFill>
                  <a:srgbClr val="00B0F0"/>
                </a:solidFill>
              </a:rPr>
              <a:t>Evidence in the Milestones shows the problem was fixed (evidence of SOP including </a:t>
            </a:r>
            <a:r>
              <a:rPr lang="en-US" sz="1800" dirty="0" smtClean="0">
                <a:solidFill>
                  <a:srgbClr val="00B0F0"/>
                </a:solidFill>
              </a:rPr>
              <a:t>the addition of space for recording those information recommended by the auditor) </a:t>
            </a:r>
            <a:r>
              <a:rPr lang="en-US" sz="1800" dirty="0">
                <a:solidFill>
                  <a:srgbClr val="00B0F0"/>
                </a:solidFill>
              </a:rPr>
              <a:t>so it is enough for observation CARs. The nonconformity was eliminated.</a:t>
            </a:r>
          </a:p>
        </p:txBody>
      </p:sp>
    </p:spTree>
    <p:extLst>
      <p:ext uri="{BB962C8B-B14F-4D97-AF65-F5344CB8AC3E}">
        <p14:creationId xmlns:p14="http://schemas.microsoft.com/office/powerpoint/2010/main" val="3712469969"/>
      </p:ext>
    </p:extLst>
  </p:cSld>
  <p:clrMapOvr>
    <a:masterClrMapping/>
  </p:clrMapOvr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3907</TotalTime>
  <Words>111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ULTemplate</vt:lpstr>
      <vt:lpstr>Observation CAR # 173918006</vt:lpstr>
      <vt:lpstr>CAR review - 173918006</vt:lpstr>
      <vt:lpstr>CAR review - 173918006</vt:lpstr>
      <vt:lpstr>CAR review - 173918006</vt:lpstr>
      <vt:lpstr>CAR review - 173918006</vt:lpstr>
      <vt:lpstr>CAR review - 173918006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Cheryl Adams</cp:lastModifiedBy>
  <cp:revision>459</cp:revision>
  <cp:lastPrinted>2016-08-15T01:54:43Z</cp:lastPrinted>
  <dcterms:created xsi:type="dcterms:W3CDTF">2010-12-21T03:48:07Z</dcterms:created>
  <dcterms:modified xsi:type="dcterms:W3CDTF">2017-12-18T20:48:02Z</dcterms:modified>
</cp:coreProperties>
</file>