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0" r:id="rId2"/>
    <p:sldId id="291" r:id="rId3"/>
    <p:sldId id="300" r:id="rId4"/>
    <p:sldId id="297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4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8FC86-BB01-45E2-9990-AA82C6FBB30D}" type="datetimeFigureOut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C2983A-EA8A-47EC-AD13-060C90B8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0B2D2C-C560-47F1-A3C7-3A4AFD3F59B1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785FC0-1E32-46FF-BAC9-6B567B1A1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8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85FC0-1E32-46FF-BAC9-6B567B1A16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0213-E35F-4DCF-B43C-D65E4898F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D5E21-E3D1-4DA0-AC56-99F249870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018-F860-4735-876F-D809DB9F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BF3CD-6BEF-460E-8694-F573BB41B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6689-3392-4907-870B-CE9DF2CCD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B935-C099-45CA-A77B-A3DA5CAC5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D7A5779-11A3-4046-96A9-C639E6456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143914149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0" y="914400"/>
            <a:ext cx="7908045" cy="480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38613" y="644363"/>
            <a:ext cx="2306837" cy="1152128"/>
          </a:xfrm>
          <a:prstGeom prst="wedgeRoundRectCallout">
            <a:avLst>
              <a:gd name="adj1" fmla="val -26626"/>
              <a:gd name="adj2" fmla="val 2076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ea typeface="Times New Roman"/>
              </a:rPr>
              <a:t>It does not fix </a:t>
            </a:r>
            <a:r>
              <a:rPr lang="en-US" dirty="0">
                <a:latin typeface="Arial"/>
                <a:ea typeface="Times New Roman"/>
              </a:rPr>
              <a:t>the problem </a:t>
            </a:r>
            <a:r>
              <a:rPr lang="en-US" dirty="0" smtClean="0">
                <a:latin typeface="Arial"/>
                <a:ea typeface="Times New Roman"/>
              </a:rPr>
              <a:t>identified </a:t>
            </a:r>
            <a:r>
              <a:rPr lang="en-US" dirty="0">
                <a:latin typeface="Arial"/>
                <a:ea typeface="Times New Roman"/>
              </a:rPr>
              <a:t>in the “Objective Evidence”.  </a:t>
            </a:r>
            <a:endParaRPr lang="en-US" dirty="0" smtClean="0">
              <a:latin typeface="Arial"/>
              <a:ea typeface="Times New Roman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892031" y="4767309"/>
            <a:ext cx="2251969" cy="856517"/>
          </a:xfrm>
          <a:prstGeom prst="wedgeRoundRectCallout">
            <a:avLst>
              <a:gd name="adj1" fmla="val -112114"/>
              <a:gd name="adj2" fmla="val -615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b="1" dirty="0" err="1" smtClean="0">
                <a:solidFill>
                  <a:schemeClr val="tx1"/>
                </a:solidFill>
              </a:rPr>
              <a:t>Not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necessary</a:t>
            </a:r>
            <a:r>
              <a:rPr lang="es-AR" sz="1400" b="1" dirty="0" smtClean="0">
                <a:solidFill>
                  <a:schemeClr val="tx1"/>
                </a:solidFill>
              </a:rPr>
              <a:t> to </a:t>
            </a:r>
            <a:r>
              <a:rPr lang="es-AR" sz="1400" b="1" dirty="0" err="1" smtClean="0">
                <a:solidFill>
                  <a:schemeClr val="tx1"/>
                </a:solidFill>
              </a:rPr>
              <a:t>go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beyond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addressing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the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objective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evidence</a:t>
            </a:r>
            <a:r>
              <a:rPr lang="es-AR" sz="1400" b="1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29598" y="5938015"/>
            <a:ext cx="2173222" cy="677919"/>
          </a:xfrm>
          <a:prstGeom prst="wedgeRoundRectCallout">
            <a:avLst>
              <a:gd name="adj1" fmla="val -11450"/>
              <a:gd name="adj2" fmla="val -9834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/>
                <a:ea typeface="Times New Roman"/>
              </a:rPr>
              <a:t>No milestone included to fix the problem.</a:t>
            </a:r>
          </a:p>
        </p:txBody>
      </p:sp>
    </p:spTree>
    <p:extLst>
      <p:ext uri="{BB962C8B-B14F-4D97-AF65-F5344CB8AC3E}">
        <p14:creationId xmlns:p14="http://schemas.microsoft.com/office/powerpoint/2010/main" val="34045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/>
              <a:t>CAR 143914149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2" y="980728"/>
            <a:ext cx="8023455" cy="519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212716" y="692696"/>
            <a:ext cx="2751771" cy="763242"/>
          </a:xfrm>
          <a:prstGeom prst="wedgeRoundRectCallout">
            <a:avLst>
              <a:gd name="adj1" fmla="val -95416"/>
              <a:gd name="adj2" fmla="val 2660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ea typeface="Times New Roman"/>
              </a:rPr>
              <a:t>Following the criteria of corrective action plan.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227288" y="2721004"/>
            <a:ext cx="3033360" cy="813672"/>
          </a:xfrm>
          <a:prstGeom prst="wedgeRoundRectCallout">
            <a:avLst>
              <a:gd name="adj1" fmla="val -101874"/>
              <a:gd name="adj2" fmla="val -2485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Arial"/>
                <a:ea typeface="Times New Roman"/>
              </a:rPr>
              <a:t>Closed the same day the milestone was approved</a:t>
            </a:r>
          </a:p>
        </p:txBody>
      </p:sp>
    </p:spTree>
    <p:extLst>
      <p:ext uri="{BB962C8B-B14F-4D97-AF65-F5344CB8AC3E}">
        <p14:creationId xmlns:p14="http://schemas.microsoft.com/office/powerpoint/2010/main" val="14161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/>
              <a:t>CAR 143914149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7" y="908696"/>
            <a:ext cx="7413338" cy="536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424256" y="4202143"/>
            <a:ext cx="3577701" cy="830475"/>
          </a:xfrm>
          <a:prstGeom prst="wedgeRoundRectCallout">
            <a:avLst>
              <a:gd name="adj1" fmla="val -79391"/>
              <a:gd name="adj2" fmla="val -1941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Milestone expectation correct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Evidence attached is in compliance with milestone expectation.</a:t>
            </a:r>
          </a:p>
        </p:txBody>
      </p:sp>
    </p:spTree>
    <p:extLst>
      <p:ext uri="{BB962C8B-B14F-4D97-AF65-F5344CB8AC3E}">
        <p14:creationId xmlns:p14="http://schemas.microsoft.com/office/powerpoint/2010/main" val="34010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/>
              <a:t>CAR 143914149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75739"/>
              </p:ext>
            </p:extLst>
          </p:nvPr>
        </p:nvGraphicFramePr>
        <p:xfrm>
          <a:off x="2243797" y="1124694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INTEGRITY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Initiative &amp; Decision Making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Analyzing &amp; Problem Solving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progression of the CAR through closure: extensions, escalations, reassignments,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Accurately completes the administrative fields within the CAR such as root cause category, process impacted, geography,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Acts on CARs within the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Extensions are within requirement (&lt;30 days, 3 or less)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Most appropriate ‘category’, ‘type’, ‘geography’ are selected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Acts on CARs within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22649"/>
              </p:ext>
            </p:extLst>
          </p:nvPr>
        </p:nvGraphicFramePr>
        <p:xfrm>
          <a:off x="2243797" y="2971080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COMPETITIVENESS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Customer Focus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Achieve Business Results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Flexibility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Assists customers as they address all aspects of the CAR – analysis, root cause statement, milestone, containment, verification,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Verifies CARs timely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Analysis shows clear path to root cause and scope; stakeholders identified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Root cause statement is succinct, reasonable, complete (Shows ‘N/A’ for observations)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Milestones address containment &amp; owner’s verification; completed per milestone expectations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Verification per requirements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34814"/>
              </p:ext>
            </p:extLst>
          </p:nvPr>
        </p:nvGraphicFramePr>
        <p:xfrm>
          <a:off x="2243797" y="4816328"/>
          <a:ext cx="6080760" cy="130238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COLLABORATION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Leading &amp; Engaging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Teamwork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Communication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Provides pertinent feedback at appropriate times; shares information and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keeps 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others informed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Supports other CAR Champions by serving as their backup when they are absent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Works as a team player with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(L) Referenced communications are attached as needed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 L)  Evidence of communication for overdue/escalated CARs and other pertinent concerns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Trains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21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10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3" y="1645280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33" y="1880342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56" y="331547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C:\Users\90808\AppData\Local\Microsoft\Windows\Temporary Internet Files\Content.IE5\DS7JXH9M\8525468673_aa3240bf5b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13" y="5045678"/>
            <a:ext cx="123874" cy="1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1087" y="4992199"/>
            <a:ext cx="411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</a:t>
            </a:r>
            <a:endParaRPr lang="en-US" sz="1050" b="1" dirty="0" err="1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13" descr="C:\Users\90808\AppData\Local\Microsoft\Windows\Temporary Internet Files\Content.IE5\VCZ2L1PR\483576686_9b30f5c247_z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3" y="3464167"/>
            <a:ext cx="140678" cy="1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Basic 2015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2015</Template>
  <TotalTime>219</TotalTime>
  <Words>209</Words>
  <Application>Microsoft Office PowerPoint</Application>
  <PresentationFormat>On-screen Show (4:3)</PresentationFormat>
  <Paragraphs>53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 Basic 2015</vt:lpstr>
      <vt:lpstr>CAR 143914149</vt:lpstr>
      <vt:lpstr>CAR 143914149</vt:lpstr>
      <vt:lpstr>CAR 143914149</vt:lpstr>
      <vt:lpstr>CAR 143914149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Navarrete, Rebeca</dc:creator>
  <cp:lastModifiedBy>Cheryl Adams</cp:lastModifiedBy>
  <cp:revision>20</cp:revision>
  <dcterms:created xsi:type="dcterms:W3CDTF">2015-05-29T20:37:15Z</dcterms:created>
  <dcterms:modified xsi:type="dcterms:W3CDTF">2015-06-15T15:37:47Z</dcterms:modified>
</cp:coreProperties>
</file>