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1" autoAdjust="0"/>
    <p:restoredTop sz="94676" autoAdjust="0"/>
  </p:normalViewPr>
  <p:slideViewPr>
    <p:cSldViewPr>
      <p:cViewPr>
        <p:scale>
          <a:sx n="70" d="100"/>
          <a:sy n="70" d="100"/>
        </p:scale>
        <p:origin x="-28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2013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</a:t>
            </a:r>
            <a:r>
              <a:rPr lang="en-US" dirty="0" smtClean="0"/>
              <a:t>Konigsfeld</a:t>
            </a:r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Jenni Murrill</a:t>
            </a:r>
          </a:p>
        </p:txBody>
      </p:sp>
    </p:spTree>
    <p:extLst>
      <p:ext uri="{BB962C8B-B14F-4D97-AF65-F5344CB8AC3E}">
        <p14:creationId xmlns:p14="http://schemas.microsoft.com/office/powerpoint/2010/main" val="28958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sz="1800" dirty="0" smtClean="0"/>
              <a:t>Observation 123911415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78971" y="2438400"/>
            <a:ext cx="304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591300" y="2190929"/>
            <a:ext cx="571500" cy="177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685800"/>
            <a:ext cx="7717971" cy="559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19800" y="990600"/>
            <a:ext cx="2286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NCR: 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uitable information, including identification of the project reviewed, is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properly stated in the Requirement,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NCR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Obj.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vidence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sections.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350" y="5105400"/>
            <a:ext cx="1790700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For future Observations, 1 of XX records reviewed will be documented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019300" y="4419600"/>
            <a:ext cx="5715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Observation </a:t>
            </a:r>
            <a:r>
              <a:rPr lang="en-US" sz="1800" dirty="0" smtClean="0"/>
              <a:t>123911415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877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990600"/>
            <a:ext cx="3048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Response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65426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3844639"/>
            <a:ext cx="304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Milestones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1219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Correct Root Cause Category for Observation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86325" y="1680865"/>
            <a:ext cx="752475" cy="528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5410200"/>
            <a:ext cx="35004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- Cited NCR corrected.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- Good practice of sharing with team, though this could have been handled outside of the CAR.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7684" y="4183175"/>
            <a:ext cx="2804432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Correction: datasheet updated to include wood blocks and calipers used for verification.  Calibration record verifies the wood is Maple.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5202010" y="4064962"/>
            <a:ext cx="300038" cy="236425"/>
          </a:xfrm>
          <a:prstGeom prst="star5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Observation 123911415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6" y="972231"/>
            <a:ext cx="6410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6" y="1828800"/>
            <a:ext cx="38004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304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Verification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6836" y="3391257"/>
            <a:ext cx="489108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Simple, immediate verification for Observation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3267073" y="2667000"/>
            <a:ext cx="545305" cy="724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26120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2012</Template>
  <TotalTime>672</TotalTime>
  <Words>119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ULTemplate</vt:lpstr>
      <vt:lpstr>Q1 2013 CAR Analysis</vt:lpstr>
      <vt:lpstr>PowerPoint Presentation</vt:lpstr>
      <vt:lpstr>Observation 123911415</vt:lpstr>
      <vt:lpstr>Observation 123911415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Marotto, Matthew J.</dc:creator>
  <cp:lastModifiedBy>Allison, Cheryl</cp:lastModifiedBy>
  <cp:revision>50</cp:revision>
  <dcterms:created xsi:type="dcterms:W3CDTF">2012-11-25T20:01:34Z</dcterms:created>
  <dcterms:modified xsi:type="dcterms:W3CDTF">2013-02-28T20:50:23Z</dcterms:modified>
</cp:coreProperties>
</file>