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"/>
  </p:notesMasterIdLst>
  <p:handoutMasterIdLst>
    <p:handoutMasterId r:id="rId6"/>
  </p:handoutMasterIdLst>
  <p:sldIdLst>
    <p:sldId id="256" r:id="rId2"/>
    <p:sldId id="301" r:id="rId3"/>
    <p:sldId id="302" r:id="rId4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CC"/>
    <a:srgbClr val="DDDDDD"/>
    <a:srgbClr val="FF3399"/>
    <a:srgbClr val="FF0066"/>
    <a:srgbClr val="FF9933"/>
    <a:srgbClr val="FFCC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322" autoAdjust="0"/>
    <p:restoredTop sz="90662" autoAdjust="0"/>
  </p:normalViewPr>
  <p:slideViewPr>
    <p:cSldViewPr>
      <p:cViewPr>
        <p:scale>
          <a:sx n="80" d="100"/>
          <a:sy n="80" d="100"/>
        </p:scale>
        <p:origin x="-950" y="-1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5" d="100"/>
          <a:sy n="85" d="100"/>
        </p:scale>
        <p:origin x="-1944" y="-6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271DAB0-913C-4A49-80CC-4863C19C77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42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3EEF093-6A6F-4AF5-AAB9-FBF942D44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57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4ED5E0E2-B614-4FA7-9ACA-E05DAF5335F1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27" descr="Slid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438"/>
            <a:ext cx="9144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1008063" y="6478588"/>
            <a:ext cx="78327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sz="800" dirty="0" smtClean="0">
                <a:solidFill>
                  <a:srgbClr val="B3B3B3"/>
                </a:solidFill>
              </a:rPr>
              <a:t>Copyright© 1995-2007 Underwriters Laboratories Inc. All rights reserved. No portion of this material may be reprinted 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sz="800" dirty="0" smtClean="0">
                <a:solidFill>
                  <a:srgbClr val="B3B3B3"/>
                </a:solidFill>
              </a:rPr>
              <a:t>in any form without the express written permission of Underwriters Laboratories Inc. or as otherwise provided in writing.</a:t>
            </a:r>
          </a:p>
        </p:txBody>
      </p:sp>
      <p:sp>
        <p:nvSpPr>
          <p:cNvPr id="43010" name="Rectangle 102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82663" y="3854450"/>
            <a:ext cx="64008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777777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3012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939800" y="2055813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110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5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228600"/>
            <a:ext cx="1981200" cy="6108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791200" cy="6108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0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3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101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06513"/>
            <a:ext cx="3886200" cy="5030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06513"/>
            <a:ext cx="3886200" cy="5030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5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0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9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328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261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647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lid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44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06513"/>
            <a:ext cx="7924800" cy="503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white">
          <a:xfrm>
            <a:off x="8520113" y="6391275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p/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white">
          <a:xfrm>
            <a:off x="8662988" y="6391275"/>
            <a:ext cx="1857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9D335323-3DD1-4492-AF23-7E2E0CD199EE}" type="slidenum">
              <a:rPr lang="en-US" sz="1200">
                <a:solidFill>
                  <a:srgbClr val="000000"/>
                </a:solidFill>
              </a:rPr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Osaka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Osaka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Osaka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Osaka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Osaka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Osaka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Osaka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Osaka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Corrective Action Review for Calibration Meeting (March, 2014)</a:t>
            </a:r>
          </a:p>
        </p:txBody>
      </p:sp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974725" y="5715000"/>
            <a:ext cx="77120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777777"/>
                </a:solidFill>
              </a:rPr>
              <a:t>V 1.0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1077913"/>
          </a:xfrm>
        </p:spPr>
        <p:txBody>
          <a:bodyPr/>
          <a:lstStyle/>
          <a:p>
            <a:r>
              <a:rPr lang="en-US" smtClean="0"/>
              <a:t>Observation CAR 133912331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47738"/>
            <a:ext cx="7396163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Observation CAR 133912331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7924800" cy="5030788"/>
          </a:xfrm>
        </p:spPr>
        <p:txBody>
          <a:bodyPr/>
          <a:lstStyle/>
          <a:p>
            <a:r>
              <a:rPr lang="en-US" sz="2400" dirty="0" smtClean="0"/>
              <a:t>Simple, brief action appropriate to magnitude of issue.</a:t>
            </a:r>
          </a:p>
          <a:p>
            <a:endParaRPr lang="en-US" sz="2400" dirty="0" smtClean="0"/>
          </a:p>
          <a:p>
            <a:r>
              <a:rPr lang="en-US" sz="2400" dirty="0" smtClean="0"/>
              <a:t>Reference to global CAR for more systemic issue.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Note from C Allison:  Be sure to include references to other CARs in the CAR reference section:</a:t>
            </a:r>
          </a:p>
          <a:p>
            <a:pPr marL="0" indent="0">
              <a:buNone/>
            </a:pPr>
            <a:endParaRPr lang="en-US" sz="1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Immediate </a:t>
            </a:r>
            <a:r>
              <a:rPr lang="en-US" sz="2400" dirty="0" smtClean="0"/>
              <a:t>response by admin; immediate verification after closure.</a:t>
            </a:r>
          </a:p>
          <a:p>
            <a:r>
              <a:rPr lang="en-US" sz="2400" dirty="0" smtClean="0"/>
              <a:t>No </a:t>
            </a:r>
            <a:r>
              <a:rPr lang="en-US" sz="2400" dirty="0" smtClean="0"/>
              <a:t>wasted time and/or effort, considering scope of observation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3314700"/>
            <a:ext cx="49244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924300"/>
            <a:ext cx="54102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L_F">
  <a:themeElements>
    <a:clrScheme name="UL_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L_F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chemeClr val="tx1"/>
          </a:solidFill>
          <a:prstDash val="solid"/>
          <a:round/>
          <a:headEnd type="stealth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chemeClr val="tx1"/>
          </a:solidFill>
          <a:prstDash val="solid"/>
          <a:round/>
          <a:headEnd type="stealth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UL_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_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_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_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_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_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_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_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_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_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_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_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Settings\01654\Application Data\Microsoft\Templates\UL_F.pot</Template>
  <TotalTime>13721</TotalTime>
  <Words>78</Words>
  <Application>Microsoft Office PowerPoint</Application>
  <PresentationFormat>On-screen Show (4:3)</PresentationFormat>
  <Paragraphs>14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UL_F</vt:lpstr>
      <vt:lpstr>Corrective Action Review for Calibration Meeting (March, 2014)</vt:lpstr>
      <vt:lpstr>Observation CAR 133912331</vt:lpstr>
      <vt:lpstr>Observation CAR 133912331</vt:lpstr>
    </vt:vector>
  </TitlesOfParts>
  <Company>Underwriters Laboratories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Engineering Goals</dc:title>
  <dc:creator>James Oates</dc:creator>
  <dc:description>Rev 2 includes suggestions made by the participants in the "train the trainer" session for CAR Admin Trainers</dc:description>
  <cp:lastModifiedBy>Allison, Cheryl</cp:lastModifiedBy>
  <cp:revision>1535</cp:revision>
  <dcterms:created xsi:type="dcterms:W3CDTF">2007-02-26T15:30:29Z</dcterms:created>
  <dcterms:modified xsi:type="dcterms:W3CDTF">2014-03-07T15:23:03Z</dcterms:modified>
</cp:coreProperties>
</file>