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
  </p:notesMasterIdLst>
  <p:handoutMasterIdLst>
    <p:handoutMasterId r:id="rId8"/>
  </p:handoutMasterIdLst>
  <p:sldIdLst>
    <p:sldId id="319" r:id="rId2"/>
    <p:sldId id="492" r:id="rId3"/>
    <p:sldId id="493" r:id="rId4"/>
    <p:sldId id="494" r:id="rId5"/>
    <p:sldId id="495" r:id="rId6"/>
  </p:sldIdLst>
  <p:sldSz cx="9144000" cy="6858000" type="screen4x3"/>
  <p:notesSz cx="6807200" cy="9939338"/>
  <p:defaultTextStyle>
    <a:defPPr>
      <a:defRPr lang="en-US"/>
    </a:defPPr>
    <a:lvl1pPr algn="l" defTabSz="457200" rtl="0" fontAlgn="base">
      <a:spcBef>
        <a:spcPct val="0"/>
      </a:spcBef>
      <a:spcAft>
        <a:spcPct val="0"/>
      </a:spcAft>
      <a:defRPr sz="2400" kern="1200">
        <a:solidFill>
          <a:schemeClr val="tx1"/>
        </a:solidFill>
        <a:latin typeface="Arial" charset="0"/>
        <a:ea typeface="Geneva" charset="0"/>
        <a:cs typeface="Geneva" charset="0"/>
      </a:defRPr>
    </a:lvl1pPr>
    <a:lvl2pPr marL="457200" algn="l" defTabSz="457200" rtl="0" fontAlgn="base">
      <a:spcBef>
        <a:spcPct val="0"/>
      </a:spcBef>
      <a:spcAft>
        <a:spcPct val="0"/>
      </a:spcAft>
      <a:defRPr sz="2400" kern="1200">
        <a:solidFill>
          <a:schemeClr val="tx1"/>
        </a:solidFill>
        <a:latin typeface="Arial" charset="0"/>
        <a:ea typeface="Geneva" charset="0"/>
        <a:cs typeface="Geneva" charset="0"/>
      </a:defRPr>
    </a:lvl2pPr>
    <a:lvl3pPr marL="914400" algn="l" defTabSz="457200" rtl="0" fontAlgn="base">
      <a:spcBef>
        <a:spcPct val="0"/>
      </a:spcBef>
      <a:spcAft>
        <a:spcPct val="0"/>
      </a:spcAft>
      <a:defRPr sz="2400" kern="1200">
        <a:solidFill>
          <a:schemeClr val="tx1"/>
        </a:solidFill>
        <a:latin typeface="Arial" charset="0"/>
        <a:ea typeface="Geneva" charset="0"/>
        <a:cs typeface="Geneva" charset="0"/>
      </a:defRPr>
    </a:lvl3pPr>
    <a:lvl4pPr marL="1371600" algn="l" defTabSz="457200" rtl="0" fontAlgn="base">
      <a:spcBef>
        <a:spcPct val="0"/>
      </a:spcBef>
      <a:spcAft>
        <a:spcPct val="0"/>
      </a:spcAft>
      <a:defRPr sz="2400" kern="1200">
        <a:solidFill>
          <a:schemeClr val="tx1"/>
        </a:solidFill>
        <a:latin typeface="Arial" charset="0"/>
        <a:ea typeface="Geneva" charset="0"/>
        <a:cs typeface="Geneva" charset="0"/>
      </a:defRPr>
    </a:lvl4pPr>
    <a:lvl5pPr marL="1828800" algn="l" defTabSz="457200" rtl="0" fontAlgn="base">
      <a:spcBef>
        <a:spcPct val="0"/>
      </a:spcBef>
      <a:spcAft>
        <a:spcPct val="0"/>
      </a:spcAft>
      <a:defRPr sz="2400" kern="1200">
        <a:solidFill>
          <a:schemeClr val="tx1"/>
        </a:solidFill>
        <a:latin typeface="Arial" charset="0"/>
        <a:ea typeface="Geneva" charset="0"/>
        <a:cs typeface="Geneva" charset="0"/>
      </a:defRPr>
    </a:lvl5pPr>
    <a:lvl6pPr marL="2286000" algn="l" defTabSz="914400" rtl="0" eaLnBrk="1" latinLnBrk="0" hangingPunct="1">
      <a:defRPr sz="2400" kern="1200">
        <a:solidFill>
          <a:schemeClr val="tx1"/>
        </a:solidFill>
        <a:latin typeface="Arial" charset="0"/>
        <a:ea typeface="Geneva" charset="0"/>
        <a:cs typeface="Geneva" charset="0"/>
      </a:defRPr>
    </a:lvl6pPr>
    <a:lvl7pPr marL="2743200" algn="l" defTabSz="914400" rtl="0" eaLnBrk="1" latinLnBrk="0" hangingPunct="1">
      <a:defRPr sz="2400" kern="1200">
        <a:solidFill>
          <a:schemeClr val="tx1"/>
        </a:solidFill>
        <a:latin typeface="Arial" charset="0"/>
        <a:ea typeface="Geneva" charset="0"/>
        <a:cs typeface="Geneva" charset="0"/>
      </a:defRPr>
    </a:lvl7pPr>
    <a:lvl8pPr marL="3200400" algn="l" defTabSz="914400" rtl="0" eaLnBrk="1" latinLnBrk="0" hangingPunct="1">
      <a:defRPr sz="2400" kern="1200">
        <a:solidFill>
          <a:schemeClr val="tx1"/>
        </a:solidFill>
        <a:latin typeface="Arial" charset="0"/>
        <a:ea typeface="Geneva" charset="0"/>
        <a:cs typeface="Geneva" charset="0"/>
      </a:defRPr>
    </a:lvl8pPr>
    <a:lvl9pPr marL="3657600" algn="l" defTabSz="914400" rtl="0" eaLnBrk="1" latinLnBrk="0" hangingPunct="1">
      <a:defRPr sz="2400" kern="1200">
        <a:solidFill>
          <a:schemeClr val="tx1"/>
        </a:solidFill>
        <a:latin typeface="Arial" charset="0"/>
        <a:ea typeface="Geneva" charset="0"/>
        <a:cs typeface="Geneva"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C6D1"/>
    <a:srgbClr val="FF6600"/>
    <a:srgbClr val="000000"/>
    <a:srgbClr val="FDC835"/>
    <a:srgbClr val="939598"/>
    <a:srgbClr val="96C547"/>
    <a:srgbClr val="6EC1BC"/>
    <a:srgbClr val="F18307"/>
    <a:srgbClr val="459D2D"/>
    <a:srgbClr val="1B80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4286" autoAdjust="0"/>
    <p:restoredTop sz="36224" autoAdjust="0"/>
  </p:normalViewPr>
  <p:slideViewPr>
    <p:cSldViewPr snapToGrid="0" snapToObjects="1" showGuides="1">
      <p:cViewPr>
        <p:scale>
          <a:sx n="83" d="100"/>
          <a:sy n="83" d="100"/>
        </p:scale>
        <p:origin x="-643" y="-67"/>
      </p:cViewPr>
      <p:guideLst>
        <p:guide orient="horz" pos="2166"/>
        <p:guide pos="2880"/>
      </p:guideLst>
    </p:cSldViewPr>
  </p:slideViewPr>
  <p:notesTextViewPr>
    <p:cViewPr>
      <p:scale>
        <a:sx n="100" d="100"/>
        <a:sy n="100" d="100"/>
      </p:scale>
      <p:origin x="0" y="0"/>
    </p:cViewPr>
  </p:notesTextViewPr>
  <p:sorterViewPr>
    <p:cViewPr>
      <p:scale>
        <a:sx n="130" d="100"/>
        <a:sy n="13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9787" cy="496967"/>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 name="Date Placeholder 2"/>
          <p:cNvSpPr>
            <a:spLocks noGrp="1"/>
          </p:cNvSpPr>
          <p:nvPr>
            <p:ph type="dt" sz="quarter" idx="1"/>
          </p:nvPr>
        </p:nvSpPr>
        <p:spPr>
          <a:xfrm>
            <a:off x="3855838" y="1"/>
            <a:ext cx="2949787" cy="496967"/>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139DEDED-54E8-4BB0-926E-0F2B238F405F}" type="datetime1">
              <a:rPr lang="en-US"/>
              <a:pPr/>
              <a:t>3/1/2013</a:t>
            </a:fld>
            <a:endParaRPr lang="en-US"/>
          </a:p>
        </p:txBody>
      </p:sp>
      <p:sp>
        <p:nvSpPr>
          <p:cNvPr id="4" name="Footer Placeholder 3"/>
          <p:cNvSpPr>
            <a:spLocks noGrp="1"/>
          </p:cNvSpPr>
          <p:nvPr>
            <p:ph type="ftr" sz="quarter" idx="2"/>
          </p:nvPr>
        </p:nvSpPr>
        <p:spPr>
          <a:xfrm>
            <a:off x="0" y="9440647"/>
            <a:ext cx="2949787" cy="496967"/>
          </a:xfrm>
          <a:prstGeom prst="rect">
            <a:avLst/>
          </a:prstGeom>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 name="Slide Number Placeholder 4"/>
          <p:cNvSpPr>
            <a:spLocks noGrp="1"/>
          </p:cNvSpPr>
          <p:nvPr>
            <p:ph type="sldNum" sz="quarter" idx="3"/>
          </p:nvPr>
        </p:nvSpPr>
        <p:spPr>
          <a:xfrm>
            <a:off x="3855838" y="9440647"/>
            <a:ext cx="2949787" cy="49696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C38673AC-55F3-4E22-A335-E984220EAED1}" type="slidenum">
              <a:rPr lang="en-US"/>
              <a:pPr/>
              <a:t>‹#›</a:t>
            </a:fld>
            <a:endParaRPr lang="en-US"/>
          </a:p>
        </p:txBody>
      </p:sp>
    </p:spTree>
    <p:extLst>
      <p:ext uri="{BB962C8B-B14F-4D97-AF65-F5344CB8AC3E}">
        <p14:creationId xmlns:p14="http://schemas.microsoft.com/office/powerpoint/2010/main" val="17120557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9787" cy="496967"/>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 name="Date Placeholder 2"/>
          <p:cNvSpPr>
            <a:spLocks noGrp="1"/>
          </p:cNvSpPr>
          <p:nvPr>
            <p:ph type="dt" idx="1"/>
          </p:nvPr>
        </p:nvSpPr>
        <p:spPr>
          <a:xfrm>
            <a:off x="3855838" y="1"/>
            <a:ext cx="2949787" cy="496967"/>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14F8B34F-33E6-4EEA-9A54-FB620A2104E1}" type="datetime1">
              <a:rPr lang="en-US"/>
              <a:pPr/>
              <a:t>3/1/2013</a:t>
            </a:fld>
            <a:endParaRPr lang="en-US"/>
          </a:p>
        </p:txBody>
      </p:sp>
      <p:sp>
        <p:nvSpPr>
          <p:cNvPr id="4" name="Slide Image Placeholder 3"/>
          <p:cNvSpPr>
            <a:spLocks noGrp="1" noRot="1" noChangeAspect="1"/>
          </p:cNvSpPr>
          <p:nvPr>
            <p:ph type="sldImg" idx="2"/>
          </p:nvPr>
        </p:nvSpPr>
        <p:spPr>
          <a:xfrm>
            <a:off x="920750" y="746125"/>
            <a:ext cx="4967288" cy="3725863"/>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0721" y="4721186"/>
            <a:ext cx="5445760" cy="4472702"/>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40647"/>
            <a:ext cx="2949787" cy="496967"/>
          </a:xfrm>
          <a:prstGeom prst="rect">
            <a:avLst/>
          </a:prstGeom>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7" name="Slide Number Placeholder 6"/>
          <p:cNvSpPr>
            <a:spLocks noGrp="1"/>
          </p:cNvSpPr>
          <p:nvPr>
            <p:ph type="sldNum" sz="quarter" idx="5"/>
          </p:nvPr>
        </p:nvSpPr>
        <p:spPr>
          <a:xfrm>
            <a:off x="3855838" y="9440647"/>
            <a:ext cx="2949787" cy="49696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734922C2-942D-4905-B34E-0F633114CEA6}" type="slidenum">
              <a:rPr lang="en-US"/>
              <a:pPr/>
              <a:t>‹#›</a:t>
            </a:fld>
            <a:endParaRPr lang="en-US"/>
          </a:p>
        </p:txBody>
      </p:sp>
    </p:spTree>
    <p:extLst>
      <p:ext uri="{BB962C8B-B14F-4D97-AF65-F5344CB8AC3E}">
        <p14:creationId xmlns:p14="http://schemas.microsoft.com/office/powerpoint/2010/main" val="318746148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a:ea typeface="Geneva" charset="-128"/>
        <a:cs typeface="Geneva" charset="0"/>
      </a:defRPr>
    </a:lvl1pPr>
    <a:lvl2pPr marL="4572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2pPr>
    <a:lvl3pPr marL="9144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3pPr>
    <a:lvl4pPr marL="13716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4pPr>
    <a:lvl5pPr marL="18288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White">
    <p:spTree>
      <p:nvGrpSpPr>
        <p:cNvPr id="1" name=""/>
        <p:cNvGrpSpPr/>
        <p:nvPr/>
      </p:nvGrpSpPr>
      <p:grpSpPr>
        <a:xfrm>
          <a:off x="0" y="0"/>
          <a:ext cx="0" cy="0"/>
          <a:chOff x="0" y="0"/>
          <a:chExt cx="0" cy="0"/>
        </a:xfrm>
      </p:grpSpPr>
      <p:pic>
        <p:nvPicPr>
          <p:cNvPr id="4" name="Picture 4" descr="UL_Enterprise_red_rgb.gif"/>
          <p:cNvPicPr>
            <a:picLocks noChangeAspect="1"/>
          </p:cNvPicPr>
          <p:nvPr userDrawn="1"/>
        </p:nvPicPr>
        <p:blipFill>
          <a:blip r:embed="rId2" cstate="print">
            <a:extLst>
              <a:ext uri="{28A0092B-C50C-407E-A947-70E740481C1C}">
                <a14:useLocalDpi xmlns:a14="http://schemas.microsoft.com/office/drawing/2010/main" val="0"/>
              </a:ext>
            </a:extLst>
          </a:blip>
          <a:srcRect l="16679" r="-2914"/>
          <a:stretch>
            <a:fillRect/>
          </a:stretch>
        </p:blipFill>
        <p:spPr bwMode="auto">
          <a:xfrm>
            <a:off x="0" y="338138"/>
            <a:ext cx="2917825" cy="3384550"/>
          </a:xfrm>
          <a:prstGeom prst="rect">
            <a:avLst/>
          </a:prstGeom>
          <a:noFill/>
          <a:ln w="9525">
            <a:noFill/>
            <a:miter lim="800000"/>
            <a:headEnd/>
            <a:tailEnd/>
          </a:ln>
        </p:spPr>
      </p:pic>
      <p:sp>
        <p:nvSpPr>
          <p:cNvPr id="5" name="TextBox 4"/>
          <p:cNvSpPr txBox="1"/>
          <p:nvPr userDrawn="1"/>
        </p:nvSpPr>
        <p:spPr>
          <a:xfrm>
            <a:off x="6608763" y="6423025"/>
            <a:ext cx="2343150" cy="246063"/>
          </a:xfrm>
          <a:prstGeom prst="rect">
            <a:avLst/>
          </a:prstGeom>
          <a:noFill/>
        </p:spPr>
        <p:txBody>
          <a:bodyPr wrap="none">
            <a:spAutoFit/>
          </a:bodyPr>
          <a:lstStyle/>
          <a:p>
            <a:pPr algn="r"/>
            <a:r>
              <a:rPr lang="en-US" sz="1000">
                <a:solidFill>
                  <a:srgbClr val="000000"/>
                </a:solidFill>
                <a:cs typeface="Arial" charset="0"/>
              </a:rPr>
              <a:t>© 2011 Underwriters Laboratories Inc.</a:t>
            </a:r>
          </a:p>
        </p:txBody>
      </p:sp>
      <p:sp>
        <p:nvSpPr>
          <p:cNvPr id="2" name="Title 1"/>
          <p:cNvSpPr>
            <a:spLocks noGrp="1"/>
          </p:cNvSpPr>
          <p:nvPr>
            <p:ph type="ctrTitle"/>
          </p:nvPr>
        </p:nvSpPr>
        <p:spPr>
          <a:xfrm>
            <a:off x="3395306" y="2534248"/>
            <a:ext cx="5555894" cy="1399032"/>
          </a:xfrm>
        </p:spPr>
        <p:txBody>
          <a:bodyPr/>
          <a:lstStyle>
            <a:lvl1pPr algn="r">
              <a:defRPr sz="3000" b="1">
                <a:solidFill>
                  <a:srgbClr val="0000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395306" y="3961120"/>
            <a:ext cx="5555894" cy="1773936"/>
          </a:xfrm>
        </p:spPr>
        <p:txBody>
          <a:bodyPr>
            <a:normAutofit/>
          </a:bodyPr>
          <a:lstStyle>
            <a:lvl1pPr marL="0" indent="0" algn="r">
              <a:buNone/>
              <a:defRPr sz="1600" b="1">
                <a:solidFill>
                  <a:srgbClr val="000000"/>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45450" y="328613"/>
            <a:ext cx="649288" cy="649287"/>
          </a:xfrm>
          <a:prstGeom prst="rect">
            <a:avLst/>
          </a:prstGeom>
          <a:noFill/>
          <a:ln w="9525">
            <a:noFill/>
            <a:miter lim="800000"/>
            <a:headEnd/>
            <a:tailEnd/>
          </a:ln>
        </p:spPr>
      </p:pic>
      <p:sp>
        <p:nvSpPr>
          <p:cNvPr id="5" name="Footer Placeholder 4"/>
          <p:cNvSpPr txBox="1">
            <a:spLocks/>
          </p:cNvSpPr>
          <p:nvPr userDrawn="1"/>
        </p:nvSpPr>
        <p:spPr>
          <a:xfrm>
            <a:off x="3822700" y="6386513"/>
            <a:ext cx="2895600" cy="365125"/>
          </a:xfrm>
          <a:prstGeom prst="rect">
            <a:avLst/>
          </a:prstGeom>
        </p:spPr>
        <p:txBody>
          <a:bodyPr anchor="ctr"/>
          <a:lstStyle/>
          <a:p>
            <a:pPr>
              <a:defRPr/>
            </a:pPr>
            <a:r>
              <a:rPr lang="en-US" sz="700">
                <a:solidFill>
                  <a:schemeClr val="accent1"/>
                </a:solidFill>
              </a:rPr>
              <a:t>Disclaimer goes here</a:t>
            </a:r>
          </a:p>
        </p:txBody>
      </p:sp>
      <p:sp>
        <p:nvSpPr>
          <p:cNvPr id="2" name="Title 1"/>
          <p:cNvSpPr>
            <a:spLocks noGrp="1"/>
          </p:cNvSpPr>
          <p:nvPr>
            <p:ph type="title"/>
          </p:nvPr>
        </p:nvSpPr>
        <p:spPr>
          <a:xfrm>
            <a:off x="457200" y="274638"/>
            <a:ext cx="73279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0"/>
          </p:nvPr>
        </p:nvSpPr>
        <p:spPr/>
        <p:txBody>
          <a:bodyPr/>
          <a:lstStyle>
            <a:lvl1pPr>
              <a:defRPr/>
            </a:lvl1pPr>
          </a:lstStyle>
          <a:p>
            <a:fld id="{77F56632-F21B-43C7-A157-F1A93EFDCACA}" type="slidenum">
              <a:rPr lang="en-US"/>
              <a:pPr/>
              <a:t>‹#›</a:t>
            </a:fld>
            <a:endParaRPr lang="en-US"/>
          </a:p>
        </p:txBody>
      </p:sp>
      <p:sp>
        <p:nvSpPr>
          <p:cNvPr id="7" name="Footer Placeholder 4"/>
          <p:cNvSpPr>
            <a:spLocks noGrp="1"/>
          </p:cNvSpPr>
          <p:nvPr>
            <p:ph type="ftr" sz="quarter" idx="11"/>
          </p:nvPr>
        </p:nvSpPr>
        <p:spPr>
          <a:xfrm>
            <a:off x="457200" y="6378575"/>
            <a:ext cx="2895600" cy="365125"/>
          </a:xfrm>
          <a:prstGeom prst="rect">
            <a:avLst/>
          </a:prstGeom>
        </p:spPr>
        <p:txBody>
          <a:bodyPr vert="horz" wrap="square" lIns="91440" tIns="45720" rIns="91440" bIns="45720" numCol="1" anchor="ctr" anchorCtr="0" compatLnSpc="1">
            <a:prstTxWarp prst="textNoShape">
              <a:avLst/>
            </a:prstTxWarp>
          </a:bodyPr>
          <a:lstStyle>
            <a:lvl1pPr>
              <a:defRPr sz="1000">
                <a:solidFill>
                  <a:schemeClr val="accent1"/>
                </a:solidFill>
              </a:defRPr>
            </a:lvl1pPr>
          </a:lstStyle>
          <a:p>
            <a:pPr>
              <a:defRPr/>
            </a:pPr>
            <a:r>
              <a:rPr lang="en-US" smtClean="0"/>
              <a:t>UL Advanced Red</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pic>
        <p:nvPicPr>
          <p:cNvPr id="3" name="Picture 6" descr="ul_pattern.pd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w="9525">
            <a:noFill/>
            <a:miter lim="800000"/>
            <a:headEnd/>
            <a:tailEnd/>
          </a:ln>
        </p:spPr>
      </p:pic>
      <p:sp>
        <p:nvSpPr>
          <p:cNvPr id="3" name="Slide Number Placeholder 3"/>
          <p:cNvSpPr>
            <a:spLocks noGrp="1"/>
          </p:cNvSpPr>
          <p:nvPr>
            <p:ph type="sldNum" sz="quarter" idx="10"/>
          </p:nvPr>
        </p:nvSpPr>
        <p:spPr/>
        <p:txBody>
          <a:bodyPr/>
          <a:lstStyle>
            <a:lvl1pPr>
              <a:defRPr/>
            </a:lvl1pPr>
          </a:lstStyle>
          <a:p>
            <a:fld id="{8A30CB32-A5D8-4CB0-BE8D-2B75CEE24DA9}"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w="9525">
            <a:noFill/>
            <a:miter lim="800000"/>
            <a:headEnd/>
            <a:tailEnd/>
          </a:ln>
        </p:spPr>
      </p:pic>
      <p:sp>
        <p:nvSpPr>
          <p:cNvPr id="3" name="Footer Placeholder 4"/>
          <p:cNvSpPr txBox="1">
            <a:spLocks/>
          </p:cNvSpPr>
          <p:nvPr userDrawn="1"/>
        </p:nvSpPr>
        <p:spPr>
          <a:xfrm>
            <a:off x="4432300" y="6386513"/>
            <a:ext cx="2895600" cy="365125"/>
          </a:xfrm>
          <a:prstGeom prst="rect">
            <a:avLst/>
          </a:prstGeom>
        </p:spPr>
        <p:txBody>
          <a:bodyPr anchor="ctr"/>
          <a:lstStyle/>
          <a:p>
            <a:pPr>
              <a:defRPr/>
            </a:pPr>
            <a:r>
              <a:rPr lang="en-US" sz="700" dirty="0">
                <a:solidFill>
                  <a:schemeClr val="accent1"/>
                </a:solidFill>
              </a:rPr>
              <a:t>Disclaimer goes here</a:t>
            </a:r>
          </a:p>
        </p:txBody>
      </p:sp>
      <p:sp>
        <p:nvSpPr>
          <p:cNvPr id="4" name="Slide Number Placeholder 3"/>
          <p:cNvSpPr>
            <a:spLocks noGrp="1"/>
          </p:cNvSpPr>
          <p:nvPr>
            <p:ph type="sldNum" sz="quarter" idx="10"/>
          </p:nvPr>
        </p:nvSpPr>
        <p:spPr/>
        <p:txBody>
          <a:bodyPr/>
          <a:lstStyle>
            <a:lvl1pPr>
              <a:defRPr/>
            </a:lvl1pPr>
          </a:lstStyle>
          <a:p>
            <a:fld id="{1FCB100E-81FE-4393-867A-EC042D5CBDED}" type="slidenum">
              <a:rPr lang="en-US"/>
              <a:pPr/>
              <a:t>‹#›</a:t>
            </a:fld>
            <a:endParaRPr lang="en-US"/>
          </a:p>
        </p:txBody>
      </p:sp>
      <p:sp>
        <p:nvSpPr>
          <p:cNvPr id="5" name="Footer Placeholder 4"/>
          <p:cNvSpPr>
            <a:spLocks noGrp="1"/>
          </p:cNvSpPr>
          <p:nvPr>
            <p:ph type="ftr" sz="quarter" idx="11"/>
          </p:nvPr>
        </p:nvSpPr>
        <p:spPr>
          <a:xfrm>
            <a:off x="1295400" y="6386513"/>
            <a:ext cx="2895600" cy="365125"/>
          </a:xfrm>
          <a:prstGeom prst="rect">
            <a:avLst/>
          </a:prstGeom>
        </p:spPr>
        <p:txBody>
          <a:bodyPr vert="horz" wrap="square" lIns="91440" tIns="45720" rIns="91440" bIns="45720" numCol="1" anchor="ctr" anchorCtr="0" compatLnSpc="1">
            <a:prstTxWarp prst="textNoShape">
              <a:avLst/>
            </a:prstTxWarp>
          </a:bodyPr>
          <a:lstStyle>
            <a:lvl1pPr>
              <a:defRPr sz="1000">
                <a:solidFill>
                  <a:schemeClr val="accent1"/>
                </a:solidFill>
              </a:defRPr>
            </a:lvl1pPr>
          </a:lstStyle>
          <a:p>
            <a:pPr>
              <a:defRPr/>
            </a:pPr>
            <a:r>
              <a:rPr lang="en-US" smtClean="0"/>
              <a:t>UL Advanced Red</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3">
    <p:spTree>
      <p:nvGrpSpPr>
        <p:cNvPr id="1" name=""/>
        <p:cNvGrpSpPr/>
        <p:nvPr/>
      </p:nvGrpSpPr>
      <p:grpSpPr>
        <a:xfrm>
          <a:off x="0" y="0"/>
          <a:ext cx="0" cy="0"/>
          <a:chOff x="0" y="0"/>
          <a:chExt cx="0" cy="0"/>
        </a:xfrm>
      </p:grpSpPr>
      <p:pic>
        <p:nvPicPr>
          <p:cNvPr id="2" name="Picture 4" descr="UL_Enterprise_red_rgb.gi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45450" y="328613"/>
            <a:ext cx="649288" cy="649287"/>
          </a:xfrm>
          <a:prstGeom prst="rect">
            <a:avLst/>
          </a:prstGeom>
          <a:noFill/>
          <a:ln w="9525">
            <a:noFill/>
            <a:miter lim="800000"/>
            <a:headEnd/>
            <a:tailEnd/>
          </a:ln>
        </p:spPr>
      </p:pic>
      <p:sp>
        <p:nvSpPr>
          <p:cNvPr id="3" name="Slide Number Placeholder 3"/>
          <p:cNvSpPr>
            <a:spLocks noGrp="1"/>
          </p:cNvSpPr>
          <p:nvPr>
            <p:ph type="sldNum" sz="quarter" idx="10"/>
          </p:nvPr>
        </p:nvSpPr>
        <p:spPr/>
        <p:txBody>
          <a:bodyPr/>
          <a:lstStyle>
            <a:lvl1pPr>
              <a:defRPr/>
            </a:lvl1pPr>
          </a:lstStyle>
          <a:p>
            <a:fld id="{A9442B1C-BC27-4ACF-8973-51C8FB406FB7}"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4">
    <p:spTree>
      <p:nvGrpSpPr>
        <p:cNvPr id="1" name=""/>
        <p:cNvGrpSpPr/>
        <p:nvPr/>
      </p:nvGrpSpPr>
      <p:grpSpPr>
        <a:xfrm>
          <a:off x="0" y="0"/>
          <a:ext cx="0" cy="0"/>
          <a:chOff x="0" y="0"/>
          <a:chExt cx="0" cy="0"/>
        </a:xfrm>
      </p:grpSpPr>
      <p:pic>
        <p:nvPicPr>
          <p:cNvPr id="2" name="Picture 4" descr="UL_Enterprise_red_rgb.gi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45450" y="328613"/>
            <a:ext cx="649288" cy="649287"/>
          </a:xfrm>
          <a:prstGeom prst="rect">
            <a:avLst/>
          </a:prstGeom>
          <a:noFill/>
          <a:ln w="9525">
            <a:noFill/>
            <a:miter lim="800000"/>
            <a:headEnd/>
            <a:tailEnd/>
          </a:ln>
        </p:spPr>
      </p:pic>
      <p:sp>
        <p:nvSpPr>
          <p:cNvPr id="3" name="Footer Placeholder 4"/>
          <p:cNvSpPr txBox="1">
            <a:spLocks/>
          </p:cNvSpPr>
          <p:nvPr userDrawn="1"/>
        </p:nvSpPr>
        <p:spPr>
          <a:xfrm>
            <a:off x="3822700" y="6386513"/>
            <a:ext cx="2895600" cy="365125"/>
          </a:xfrm>
          <a:prstGeom prst="rect">
            <a:avLst/>
          </a:prstGeom>
        </p:spPr>
        <p:txBody>
          <a:bodyPr anchor="ctr"/>
          <a:lstStyle/>
          <a:p>
            <a:pPr>
              <a:defRPr/>
            </a:pPr>
            <a:r>
              <a:rPr lang="en-US" sz="700" dirty="0">
                <a:solidFill>
                  <a:schemeClr val="accent1"/>
                </a:solidFill>
              </a:rPr>
              <a:t>Disclaimer goes here</a:t>
            </a:r>
          </a:p>
        </p:txBody>
      </p:sp>
      <p:sp>
        <p:nvSpPr>
          <p:cNvPr id="4" name="Slide Number Placeholder 3"/>
          <p:cNvSpPr>
            <a:spLocks noGrp="1"/>
          </p:cNvSpPr>
          <p:nvPr>
            <p:ph type="sldNum" sz="quarter" idx="10"/>
          </p:nvPr>
        </p:nvSpPr>
        <p:spPr/>
        <p:txBody>
          <a:bodyPr/>
          <a:lstStyle>
            <a:lvl1pPr>
              <a:defRPr/>
            </a:lvl1pPr>
          </a:lstStyle>
          <a:p>
            <a:fld id="{BA518DA6-E50D-4A25-BF00-6705D98B8905}" type="slidenum">
              <a:rPr lang="en-US"/>
              <a:pPr/>
              <a:t>‹#›</a:t>
            </a:fld>
            <a:endParaRPr lang="en-US"/>
          </a:p>
        </p:txBody>
      </p:sp>
      <p:sp>
        <p:nvSpPr>
          <p:cNvPr id="5" name="Footer Placeholder 4"/>
          <p:cNvSpPr>
            <a:spLocks noGrp="1"/>
          </p:cNvSpPr>
          <p:nvPr>
            <p:ph type="ftr" sz="quarter" idx="11"/>
          </p:nvPr>
        </p:nvSpPr>
        <p:spPr>
          <a:xfrm>
            <a:off x="457200" y="6378575"/>
            <a:ext cx="2895600" cy="365125"/>
          </a:xfrm>
          <a:prstGeom prst="rect">
            <a:avLst/>
          </a:prstGeom>
        </p:spPr>
        <p:txBody>
          <a:bodyPr vert="horz" wrap="square" lIns="91440" tIns="45720" rIns="91440" bIns="45720" numCol="1" anchor="ctr" anchorCtr="0" compatLnSpc="1">
            <a:prstTxWarp prst="textNoShape">
              <a:avLst/>
            </a:prstTxWarp>
          </a:bodyPr>
          <a:lstStyle>
            <a:lvl1pPr>
              <a:defRPr sz="1000">
                <a:solidFill>
                  <a:schemeClr val="accent1"/>
                </a:solidFill>
              </a:defRPr>
            </a:lvl1pPr>
          </a:lstStyle>
          <a:p>
            <a:pPr>
              <a:defRPr/>
            </a:pPr>
            <a:r>
              <a:rPr lang="en-US" smtClean="0"/>
              <a:t>UL Advanced Red</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fld id="{EA37AF12-A89B-4622-861F-26D37CEB0063}" type="slidenum">
              <a:rPr lang="en-US"/>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2">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w="9525">
            <a:noFill/>
            <a:miter lim="800000"/>
            <a:headEnd/>
            <a:tailEnd/>
          </a:ln>
        </p:spPr>
      </p:pic>
      <p:sp>
        <p:nvSpPr>
          <p:cNvPr id="4" name="Footer Placeholder 4"/>
          <p:cNvSpPr txBox="1">
            <a:spLocks/>
          </p:cNvSpPr>
          <p:nvPr userDrawn="1"/>
        </p:nvSpPr>
        <p:spPr>
          <a:xfrm>
            <a:off x="4432300" y="6386513"/>
            <a:ext cx="2895600" cy="365125"/>
          </a:xfrm>
          <a:prstGeom prst="rect">
            <a:avLst/>
          </a:prstGeom>
        </p:spPr>
        <p:txBody>
          <a:bodyPr anchor="ctr"/>
          <a:lstStyle/>
          <a:p>
            <a:pPr>
              <a:defRPr/>
            </a:pPr>
            <a:r>
              <a:rPr lang="en-US" sz="700" dirty="0">
                <a:solidFill>
                  <a:schemeClr val="accent1"/>
                </a:solidFill>
              </a:rPr>
              <a:t>Disclaimer goes here</a:t>
            </a:r>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5" name="Slide Number Placeholder 4"/>
          <p:cNvSpPr>
            <a:spLocks noGrp="1"/>
          </p:cNvSpPr>
          <p:nvPr>
            <p:ph type="sldNum" sz="quarter" idx="10"/>
          </p:nvPr>
        </p:nvSpPr>
        <p:spPr/>
        <p:txBody>
          <a:bodyPr/>
          <a:lstStyle>
            <a:lvl1pPr>
              <a:defRPr/>
            </a:lvl1pPr>
          </a:lstStyle>
          <a:p>
            <a:fld id="{9316A17D-27E4-4BD4-91A4-CE02046E3EB3}" type="slidenum">
              <a:rPr lang="en-US"/>
              <a:pPr/>
              <a:t>‹#›</a:t>
            </a:fld>
            <a:endParaRPr lang="en-US"/>
          </a:p>
        </p:txBody>
      </p:sp>
      <p:sp>
        <p:nvSpPr>
          <p:cNvPr id="6" name="Footer Placeholder 4"/>
          <p:cNvSpPr>
            <a:spLocks noGrp="1"/>
          </p:cNvSpPr>
          <p:nvPr>
            <p:ph type="ftr" sz="quarter" idx="11"/>
          </p:nvPr>
        </p:nvSpPr>
        <p:spPr>
          <a:xfrm>
            <a:off x="1295400" y="6386513"/>
            <a:ext cx="2895600" cy="365125"/>
          </a:xfrm>
          <a:prstGeom prst="rect">
            <a:avLst/>
          </a:prstGeom>
        </p:spPr>
        <p:txBody>
          <a:bodyPr vert="horz" wrap="square" lIns="91440" tIns="45720" rIns="91440" bIns="45720" numCol="1" anchor="ctr" anchorCtr="0" compatLnSpc="1">
            <a:prstTxWarp prst="textNoShape">
              <a:avLst/>
            </a:prstTxWarp>
          </a:bodyPr>
          <a:lstStyle>
            <a:lvl1pPr>
              <a:defRPr sz="1000">
                <a:solidFill>
                  <a:schemeClr val="accent1"/>
                </a:solidFill>
              </a:defRPr>
            </a:lvl1pPr>
          </a:lstStyle>
          <a:p>
            <a:pPr>
              <a:defRPr/>
            </a:pPr>
            <a:r>
              <a:rPr lang="en-US" smtClean="0"/>
              <a:t>UL Advanced Red</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3">
    <p:spTree>
      <p:nvGrpSpPr>
        <p:cNvPr id="1" name=""/>
        <p:cNvGrpSpPr/>
        <p:nvPr/>
      </p:nvGrpSpPr>
      <p:grpSpPr>
        <a:xfrm>
          <a:off x="0" y="0"/>
          <a:ext cx="0" cy="0"/>
          <a:chOff x="0" y="0"/>
          <a:chExt cx="0" cy="0"/>
        </a:xfrm>
      </p:grpSpPr>
      <p:pic>
        <p:nvPicPr>
          <p:cNvPr id="3" name="Picture 4" descr="UL_Enterprise_red_rgb.gi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45450" y="328613"/>
            <a:ext cx="649288" cy="649287"/>
          </a:xfrm>
          <a:prstGeom prst="rect">
            <a:avLst/>
          </a:prstGeom>
          <a:noFill/>
          <a:ln w="9525">
            <a:noFill/>
            <a:miter lim="800000"/>
            <a:headEnd/>
            <a:tailEnd/>
          </a:ln>
        </p:spPr>
      </p:pic>
      <p:sp>
        <p:nvSpPr>
          <p:cNvPr id="2" name="Title 1"/>
          <p:cNvSpPr>
            <a:spLocks noGrp="1"/>
          </p:cNvSpPr>
          <p:nvPr>
            <p:ph type="title"/>
          </p:nvPr>
        </p:nvSpPr>
        <p:spPr>
          <a:xfrm>
            <a:off x="457200" y="274638"/>
            <a:ext cx="7588250" cy="1143000"/>
          </a:xfrm>
        </p:spPr>
        <p:txBody>
          <a:bodyPr/>
          <a:lstStyle/>
          <a:p>
            <a:r>
              <a:rPr lang="en-US" dirty="0"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fld id="{E50BD708-33C6-476A-8693-C954F8DA82E3}" type="slidenum">
              <a:rPr lang="en-US"/>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4">
    <p:spTree>
      <p:nvGrpSpPr>
        <p:cNvPr id="1" name=""/>
        <p:cNvGrpSpPr/>
        <p:nvPr/>
      </p:nvGrpSpPr>
      <p:grpSpPr>
        <a:xfrm>
          <a:off x="0" y="0"/>
          <a:ext cx="0" cy="0"/>
          <a:chOff x="0" y="0"/>
          <a:chExt cx="0" cy="0"/>
        </a:xfrm>
      </p:grpSpPr>
      <p:pic>
        <p:nvPicPr>
          <p:cNvPr id="3" name="Picture 4" descr="UL_Enterprise_red_rgb.gi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45450" y="328613"/>
            <a:ext cx="649288" cy="649287"/>
          </a:xfrm>
          <a:prstGeom prst="rect">
            <a:avLst/>
          </a:prstGeom>
          <a:noFill/>
          <a:ln w="9525">
            <a:noFill/>
            <a:miter lim="800000"/>
            <a:headEnd/>
            <a:tailEnd/>
          </a:ln>
        </p:spPr>
      </p:pic>
      <p:sp>
        <p:nvSpPr>
          <p:cNvPr id="4" name="Footer Placeholder 4"/>
          <p:cNvSpPr txBox="1">
            <a:spLocks/>
          </p:cNvSpPr>
          <p:nvPr userDrawn="1"/>
        </p:nvSpPr>
        <p:spPr>
          <a:xfrm>
            <a:off x="3822700" y="6386513"/>
            <a:ext cx="2895600" cy="365125"/>
          </a:xfrm>
          <a:prstGeom prst="rect">
            <a:avLst/>
          </a:prstGeom>
        </p:spPr>
        <p:txBody>
          <a:bodyPr anchor="ctr"/>
          <a:lstStyle/>
          <a:p>
            <a:pPr>
              <a:defRPr/>
            </a:pPr>
            <a:r>
              <a:rPr lang="en-US" sz="700" dirty="0">
                <a:solidFill>
                  <a:schemeClr val="accent1"/>
                </a:solidFill>
              </a:rPr>
              <a:t>Disclaimer goes here</a:t>
            </a:r>
          </a:p>
        </p:txBody>
      </p:sp>
      <p:sp>
        <p:nvSpPr>
          <p:cNvPr id="2" name="Title 1"/>
          <p:cNvSpPr>
            <a:spLocks noGrp="1"/>
          </p:cNvSpPr>
          <p:nvPr>
            <p:ph type="title"/>
          </p:nvPr>
        </p:nvSpPr>
        <p:spPr>
          <a:xfrm>
            <a:off x="457200" y="274638"/>
            <a:ext cx="7588250" cy="1143000"/>
          </a:xfrm>
        </p:spPr>
        <p:txBody>
          <a:bodyPr/>
          <a:lstStyle/>
          <a:p>
            <a:r>
              <a:rPr lang="en-US" dirty="0" smtClean="0"/>
              <a:t>Click to edit Master title style</a:t>
            </a:r>
            <a:endParaRPr lang="en-US" dirty="0"/>
          </a:p>
        </p:txBody>
      </p:sp>
      <p:sp>
        <p:nvSpPr>
          <p:cNvPr id="5" name="Slide Number Placeholder 4"/>
          <p:cNvSpPr>
            <a:spLocks noGrp="1"/>
          </p:cNvSpPr>
          <p:nvPr>
            <p:ph type="sldNum" sz="quarter" idx="10"/>
          </p:nvPr>
        </p:nvSpPr>
        <p:spPr/>
        <p:txBody>
          <a:bodyPr/>
          <a:lstStyle>
            <a:lvl1pPr>
              <a:defRPr/>
            </a:lvl1pPr>
          </a:lstStyle>
          <a:p>
            <a:fld id="{245AA60F-2F69-4118-8295-DBE5382D1A43}" type="slidenum">
              <a:rPr lang="en-US"/>
              <a:pPr/>
              <a:t>‹#›</a:t>
            </a:fld>
            <a:endParaRPr lang="en-US"/>
          </a:p>
        </p:txBody>
      </p:sp>
      <p:sp>
        <p:nvSpPr>
          <p:cNvPr id="6" name="Footer Placeholder 4"/>
          <p:cNvSpPr>
            <a:spLocks noGrp="1"/>
          </p:cNvSpPr>
          <p:nvPr>
            <p:ph type="ftr" sz="quarter" idx="11"/>
          </p:nvPr>
        </p:nvSpPr>
        <p:spPr>
          <a:xfrm>
            <a:off x="457200" y="6378575"/>
            <a:ext cx="2895600" cy="365125"/>
          </a:xfrm>
          <a:prstGeom prst="rect">
            <a:avLst/>
          </a:prstGeom>
        </p:spPr>
        <p:txBody>
          <a:bodyPr vert="horz" wrap="square" lIns="91440" tIns="45720" rIns="91440" bIns="45720" numCol="1" anchor="ctr" anchorCtr="0" compatLnSpc="1">
            <a:prstTxWarp prst="textNoShape">
              <a:avLst/>
            </a:prstTxWarp>
          </a:bodyPr>
          <a:lstStyle>
            <a:lvl1pPr>
              <a:defRPr sz="1000">
                <a:solidFill>
                  <a:schemeClr val="accent1"/>
                </a:solidFill>
              </a:defRPr>
            </a:lvl1pPr>
          </a:lstStyle>
          <a:p>
            <a:pPr>
              <a:defRPr/>
            </a:pPr>
            <a:r>
              <a:rPr lang="en-US" smtClean="0"/>
              <a:t>UL Advanced Red</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2"/>
        </a:solidFill>
        <a:effectLst/>
      </p:bgPr>
    </p:bg>
    <p:spTree>
      <p:nvGrpSpPr>
        <p:cNvPr id="1" name=""/>
        <p:cNvGrpSpPr/>
        <p:nvPr/>
      </p:nvGrpSpPr>
      <p:grpSpPr>
        <a:xfrm>
          <a:off x="0" y="0"/>
          <a:ext cx="0" cy="0"/>
          <a:chOff x="0" y="0"/>
          <a:chExt cx="0" cy="0"/>
        </a:xfrm>
      </p:grpSpPr>
      <p:pic>
        <p:nvPicPr>
          <p:cNvPr id="4" name="Picture 4" descr="UL White.png"/>
          <p:cNvPicPr>
            <a:picLocks noChangeAspect="1"/>
          </p:cNvPicPr>
          <p:nvPr userDrawn="1"/>
        </p:nvPicPr>
        <p:blipFill>
          <a:blip r:embed="rId2" cstate="print">
            <a:extLst>
              <a:ext uri="{28A0092B-C50C-407E-A947-70E740481C1C}">
                <a14:useLocalDpi xmlns:a14="http://schemas.microsoft.com/office/drawing/2010/main" val="0"/>
              </a:ext>
            </a:extLst>
          </a:blip>
          <a:srcRect r="-3957"/>
          <a:stretch>
            <a:fillRect/>
          </a:stretch>
        </p:blipFill>
        <p:spPr bwMode="auto">
          <a:xfrm>
            <a:off x="0" y="336550"/>
            <a:ext cx="2935288" cy="3392488"/>
          </a:xfrm>
          <a:prstGeom prst="rect">
            <a:avLst/>
          </a:prstGeom>
          <a:noFill/>
          <a:ln w="9525">
            <a:noFill/>
            <a:miter lim="800000"/>
            <a:headEnd/>
            <a:tailEnd/>
          </a:ln>
        </p:spPr>
      </p:pic>
      <p:sp>
        <p:nvSpPr>
          <p:cNvPr id="5" name="TextBox 4"/>
          <p:cNvSpPr txBox="1"/>
          <p:nvPr userDrawn="1"/>
        </p:nvSpPr>
        <p:spPr>
          <a:xfrm>
            <a:off x="6608763" y="6423025"/>
            <a:ext cx="2343150" cy="246063"/>
          </a:xfrm>
          <a:prstGeom prst="rect">
            <a:avLst/>
          </a:prstGeom>
          <a:noFill/>
        </p:spPr>
        <p:txBody>
          <a:bodyPr wrap="none">
            <a:spAutoFit/>
          </a:bodyPr>
          <a:lstStyle/>
          <a:p>
            <a:pPr algn="r"/>
            <a:r>
              <a:rPr lang="en-US" sz="1000">
                <a:solidFill>
                  <a:srgbClr val="FFFFFF"/>
                </a:solidFill>
                <a:cs typeface="Arial" charset="0"/>
              </a:rPr>
              <a:t>© 2011 Underwriters Laboratories Inc.</a:t>
            </a:r>
          </a:p>
        </p:txBody>
      </p:sp>
      <p:sp>
        <p:nvSpPr>
          <p:cNvPr id="2" name="Title 1"/>
          <p:cNvSpPr>
            <a:spLocks noGrp="1"/>
          </p:cNvSpPr>
          <p:nvPr>
            <p:ph type="ctrTitle"/>
          </p:nvPr>
        </p:nvSpPr>
        <p:spPr>
          <a:xfrm>
            <a:off x="3395306" y="2534248"/>
            <a:ext cx="5555894" cy="1399032"/>
          </a:xfrm>
        </p:spPr>
        <p:txBody>
          <a:bodyPr/>
          <a:lstStyle>
            <a:lvl1pPr algn="r">
              <a:defRPr sz="3000" b="1">
                <a:solidFill>
                  <a:srgbClr val="FFFFFF"/>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395306" y="3961120"/>
            <a:ext cx="5555894" cy="1773936"/>
          </a:xfrm>
        </p:spPr>
        <p:txBody>
          <a:bodyPr>
            <a:normAutofit/>
          </a:bodyPr>
          <a:lstStyle>
            <a:lvl1pPr marL="0" indent="0" algn="r">
              <a:buNone/>
              <a:defRPr sz="1600" b="1">
                <a:solidFill>
                  <a:srgbClr val="FFFFFF"/>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Autofit/>
          </a:bodyPr>
          <a:lstStyle>
            <a:lvl1pPr marL="0" indent="0">
              <a:lnSpc>
                <a:spcPct val="100000"/>
              </a:lnSpc>
              <a:spcBef>
                <a:spcPts val="1200"/>
              </a:spcBef>
              <a:defRPr sz="2000"/>
            </a:lvl1pPr>
            <a:lvl2pPr>
              <a:lnSpc>
                <a:spcPct val="100000"/>
              </a:lnSpc>
              <a:spcBef>
                <a:spcPts val="1200"/>
              </a:spcBef>
              <a:buFont typeface="Arial" pitchFamily="34" charset="0"/>
              <a:buChar char="•"/>
              <a:defRPr sz="1800"/>
            </a:lvl2pPr>
            <a:lvl3pPr>
              <a:lnSpc>
                <a:spcPct val="100000"/>
              </a:lnSpc>
              <a:spcBef>
                <a:spcPts val="1200"/>
              </a:spcBef>
              <a:buFont typeface="Arial" pitchFamily="34" charset="0"/>
              <a:buChar char="−"/>
              <a:defRPr sz="1600"/>
            </a:lvl3pPr>
            <a:lvl4pPr>
              <a:lnSpc>
                <a:spcPct val="100000"/>
              </a:lnSpc>
              <a:spcBef>
                <a:spcPts val="1200"/>
              </a:spcBef>
              <a:buFont typeface="Arial" pitchFamily="34" charset="0"/>
              <a:buChar char="−"/>
              <a:defRPr sz="1600"/>
            </a:lvl4pPr>
            <a:lvl5pPr>
              <a:lnSpc>
                <a:spcPct val="100000"/>
              </a:lnSpc>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Autofit/>
          </a:bodyPr>
          <a:lstStyle>
            <a:lvl1pPr marL="0" indent="0">
              <a:spcBef>
                <a:spcPts val="1200"/>
              </a:spcBef>
              <a:defRPr sz="2000"/>
            </a:lvl1pPr>
            <a:lvl2pPr>
              <a:spcBef>
                <a:spcPts val="1200"/>
              </a:spcBef>
              <a:buFont typeface="Arial" pitchFamily="34" charset="0"/>
              <a:buChar char="•"/>
              <a:defRPr sz="1800"/>
            </a:lvl2pPr>
            <a:lvl3pPr>
              <a:spcBef>
                <a:spcPts val="1200"/>
              </a:spcBef>
              <a:buFont typeface="Arial" pitchFamily="34" charset="0"/>
              <a:buChar char="‒"/>
              <a:defRPr sz="1600"/>
            </a:lvl3pPr>
            <a:lvl4pPr>
              <a:spcBef>
                <a:spcPts val="1200"/>
              </a:spcBef>
              <a:buFont typeface="Arial" pitchFamily="34" charset="0"/>
              <a:buChar char="‒"/>
              <a:defRPr sz="1600"/>
            </a:lvl4pPr>
            <a:lvl5pPr>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AF7EDAAF-C418-4DE9-928E-28A0099A84AF}" type="slidenum">
              <a:rPr lang="en-US"/>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2">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w="9525">
            <a:noFill/>
            <a:miter lim="800000"/>
            <a:headEnd/>
            <a:tailEnd/>
          </a:ln>
        </p:spPr>
      </p:pic>
      <p:sp>
        <p:nvSpPr>
          <p:cNvPr id="6" name="Footer Placeholder 4"/>
          <p:cNvSpPr txBox="1">
            <a:spLocks/>
          </p:cNvSpPr>
          <p:nvPr userDrawn="1"/>
        </p:nvSpPr>
        <p:spPr>
          <a:xfrm>
            <a:off x="4432300" y="6386513"/>
            <a:ext cx="2895600" cy="365125"/>
          </a:xfrm>
          <a:prstGeom prst="rect">
            <a:avLst/>
          </a:prstGeom>
        </p:spPr>
        <p:txBody>
          <a:bodyPr anchor="ctr"/>
          <a:lstStyle/>
          <a:p>
            <a:pPr>
              <a:defRPr/>
            </a:pPr>
            <a:r>
              <a:rPr lang="en-US" sz="700" dirty="0">
                <a:solidFill>
                  <a:schemeClr val="accent1"/>
                </a:solidFill>
              </a:rPr>
              <a:t>Disclaimer goes here</a:t>
            </a:r>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Autofit/>
          </a:bodyPr>
          <a:lstStyle>
            <a:lvl1pPr marL="0" indent="0">
              <a:lnSpc>
                <a:spcPct val="100000"/>
              </a:lnSpc>
              <a:spcBef>
                <a:spcPts val="1200"/>
              </a:spcBef>
              <a:defRPr sz="2000"/>
            </a:lvl1pPr>
            <a:lvl2pPr>
              <a:lnSpc>
                <a:spcPct val="100000"/>
              </a:lnSpc>
              <a:spcBef>
                <a:spcPts val="1200"/>
              </a:spcBef>
              <a:buFont typeface="Arial" pitchFamily="34" charset="0"/>
              <a:buChar char="•"/>
              <a:defRPr sz="1800"/>
            </a:lvl2pPr>
            <a:lvl3pPr>
              <a:lnSpc>
                <a:spcPct val="100000"/>
              </a:lnSpc>
              <a:spcBef>
                <a:spcPts val="1200"/>
              </a:spcBef>
              <a:buFont typeface="Arial" pitchFamily="34" charset="0"/>
              <a:buChar char="−"/>
              <a:defRPr sz="1600"/>
            </a:lvl3pPr>
            <a:lvl4pPr>
              <a:lnSpc>
                <a:spcPct val="100000"/>
              </a:lnSpc>
              <a:spcBef>
                <a:spcPts val="1200"/>
              </a:spcBef>
              <a:buFont typeface="Arial" pitchFamily="34" charset="0"/>
              <a:buChar char="−"/>
              <a:defRPr sz="1600"/>
            </a:lvl4pPr>
            <a:lvl5pPr>
              <a:lnSpc>
                <a:spcPct val="100000"/>
              </a:lnSpc>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Autofit/>
          </a:bodyPr>
          <a:lstStyle>
            <a:lvl1pPr marL="0" indent="0">
              <a:spcBef>
                <a:spcPts val="1200"/>
              </a:spcBef>
              <a:defRPr sz="2000"/>
            </a:lvl1pPr>
            <a:lvl2pPr>
              <a:spcBef>
                <a:spcPts val="1200"/>
              </a:spcBef>
              <a:buFont typeface="Arial" pitchFamily="34" charset="0"/>
              <a:buChar char="•"/>
              <a:defRPr sz="1800"/>
            </a:lvl2pPr>
            <a:lvl3pPr>
              <a:spcBef>
                <a:spcPts val="1200"/>
              </a:spcBef>
              <a:buFont typeface="Arial" pitchFamily="34" charset="0"/>
              <a:buChar char="‒"/>
              <a:defRPr sz="1600"/>
            </a:lvl3pPr>
            <a:lvl4pPr>
              <a:spcBef>
                <a:spcPts val="1200"/>
              </a:spcBef>
              <a:buFont typeface="Arial" pitchFamily="34" charset="0"/>
              <a:buChar char="‒"/>
              <a:defRPr sz="1600"/>
            </a:lvl4pPr>
            <a:lvl5pPr>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10"/>
          </p:nvPr>
        </p:nvSpPr>
        <p:spPr/>
        <p:txBody>
          <a:bodyPr/>
          <a:lstStyle>
            <a:lvl1pPr>
              <a:defRPr/>
            </a:lvl1pPr>
          </a:lstStyle>
          <a:p>
            <a:fld id="{BC18698B-1984-4A0C-9335-08346869EC64}" type="slidenum">
              <a:rPr lang="en-US"/>
              <a:pPr/>
              <a:t>‹#›</a:t>
            </a:fld>
            <a:endParaRPr lang="en-US"/>
          </a:p>
        </p:txBody>
      </p:sp>
      <p:sp>
        <p:nvSpPr>
          <p:cNvPr id="8" name="Footer Placeholder 4"/>
          <p:cNvSpPr>
            <a:spLocks noGrp="1"/>
          </p:cNvSpPr>
          <p:nvPr>
            <p:ph type="ftr" sz="quarter" idx="11"/>
          </p:nvPr>
        </p:nvSpPr>
        <p:spPr>
          <a:xfrm>
            <a:off x="1295400" y="6386513"/>
            <a:ext cx="2895600" cy="365125"/>
          </a:xfrm>
          <a:prstGeom prst="rect">
            <a:avLst/>
          </a:prstGeom>
        </p:spPr>
        <p:txBody>
          <a:bodyPr vert="horz" wrap="square" lIns="91440" tIns="45720" rIns="91440" bIns="45720" numCol="1" anchor="ctr" anchorCtr="0" compatLnSpc="1">
            <a:prstTxWarp prst="textNoShape">
              <a:avLst/>
            </a:prstTxWarp>
          </a:bodyPr>
          <a:lstStyle>
            <a:lvl1pPr>
              <a:defRPr sz="1000">
                <a:solidFill>
                  <a:schemeClr val="accent1"/>
                </a:solidFill>
              </a:defRPr>
            </a:lvl1pPr>
          </a:lstStyle>
          <a:p>
            <a:pPr>
              <a:defRPr/>
            </a:pPr>
            <a:r>
              <a:rPr lang="en-US" smtClean="0"/>
              <a:t>UL Advanced Red</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3">
    <p:spTree>
      <p:nvGrpSpPr>
        <p:cNvPr id="1" name=""/>
        <p:cNvGrpSpPr/>
        <p:nvPr/>
      </p:nvGrpSpPr>
      <p:grpSpPr>
        <a:xfrm>
          <a:off x="0" y="0"/>
          <a:ext cx="0" cy="0"/>
          <a:chOff x="0" y="0"/>
          <a:chExt cx="0" cy="0"/>
        </a:xfrm>
      </p:grpSpPr>
      <p:pic>
        <p:nvPicPr>
          <p:cNvPr id="5" name="Picture 4" descr="UL_Enterprise_red_rgb.gi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45450" y="328613"/>
            <a:ext cx="649288" cy="649287"/>
          </a:xfrm>
          <a:prstGeom prst="rect">
            <a:avLst/>
          </a:prstGeom>
          <a:noFill/>
          <a:ln w="9525">
            <a:noFill/>
            <a:miter lim="800000"/>
            <a:headEnd/>
            <a:tailEnd/>
          </a:ln>
        </p:spPr>
      </p:pic>
      <p:sp>
        <p:nvSpPr>
          <p:cNvPr id="2" name="Title 1"/>
          <p:cNvSpPr>
            <a:spLocks noGrp="1"/>
          </p:cNvSpPr>
          <p:nvPr>
            <p:ph type="title"/>
          </p:nvPr>
        </p:nvSpPr>
        <p:spPr>
          <a:xfrm>
            <a:off x="457200" y="274638"/>
            <a:ext cx="7588250" cy="1143000"/>
          </a:xfrm>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Autofit/>
          </a:bodyPr>
          <a:lstStyle>
            <a:lvl1pPr marL="0" indent="0">
              <a:lnSpc>
                <a:spcPct val="100000"/>
              </a:lnSpc>
              <a:spcBef>
                <a:spcPts val="1200"/>
              </a:spcBef>
              <a:defRPr sz="2000"/>
            </a:lvl1pPr>
            <a:lvl2pPr>
              <a:lnSpc>
                <a:spcPct val="100000"/>
              </a:lnSpc>
              <a:spcBef>
                <a:spcPts val="1200"/>
              </a:spcBef>
              <a:buFont typeface="Arial" pitchFamily="34" charset="0"/>
              <a:buChar char="•"/>
              <a:defRPr sz="1800"/>
            </a:lvl2pPr>
            <a:lvl3pPr>
              <a:lnSpc>
                <a:spcPct val="100000"/>
              </a:lnSpc>
              <a:spcBef>
                <a:spcPts val="1200"/>
              </a:spcBef>
              <a:buFont typeface="Arial" pitchFamily="34" charset="0"/>
              <a:buChar char="−"/>
              <a:defRPr sz="1600"/>
            </a:lvl3pPr>
            <a:lvl4pPr>
              <a:lnSpc>
                <a:spcPct val="100000"/>
              </a:lnSpc>
              <a:spcBef>
                <a:spcPts val="1200"/>
              </a:spcBef>
              <a:buFont typeface="Arial" pitchFamily="34" charset="0"/>
              <a:buChar char="−"/>
              <a:defRPr sz="1600"/>
            </a:lvl4pPr>
            <a:lvl5pPr>
              <a:lnSpc>
                <a:spcPct val="100000"/>
              </a:lnSpc>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Autofit/>
          </a:bodyPr>
          <a:lstStyle>
            <a:lvl1pPr marL="0" indent="0">
              <a:spcBef>
                <a:spcPts val="1200"/>
              </a:spcBef>
              <a:defRPr sz="2000"/>
            </a:lvl1pPr>
            <a:lvl2pPr>
              <a:spcBef>
                <a:spcPts val="1200"/>
              </a:spcBef>
              <a:buFont typeface="Arial" pitchFamily="34" charset="0"/>
              <a:buChar char="•"/>
              <a:defRPr sz="1800"/>
            </a:lvl2pPr>
            <a:lvl3pPr>
              <a:spcBef>
                <a:spcPts val="1200"/>
              </a:spcBef>
              <a:buFont typeface="Arial" pitchFamily="34" charset="0"/>
              <a:buChar char="‒"/>
              <a:defRPr sz="1600"/>
            </a:lvl3pPr>
            <a:lvl4pPr>
              <a:spcBef>
                <a:spcPts val="1200"/>
              </a:spcBef>
              <a:buFont typeface="Arial" pitchFamily="34" charset="0"/>
              <a:buChar char="‒"/>
              <a:defRPr sz="1600"/>
            </a:lvl4pPr>
            <a:lvl5pPr>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004C22A9-E8D3-4697-808F-817BF79BEC48}" type="slidenum">
              <a:rPr lang="en-US"/>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4">
    <p:spTree>
      <p:nvGrpSpPr>
        <p:cNvPr id="1" name=""/>
        <p:cNvGrpSpPr/>
        <p:nvPr/>
      </p:nvGrpSpPr>
      <p:grpSpPr>
        <a:xfrm>
          <a:off x="0" y="0"/>
          <a:ext cx="0" cy="0"/>
          <a:chOff x="0" y="0"/>
          <a:chExt cx="0" cy="0"/>
        </a:xfrm>
      </p:grpSpPr>
      <p:pic>
        <p:nvPicPr>
          <p:cNvPr id="5" name="Picture 4" descr="UL_Enterprise_red_rgb.gi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45450" y="328613"/>
            <a:ext cx="649288" cy="649287"/>
          </a:xfrm>
          <a:prstGeom prst="rect">
            <a:avLst/>
          </a:prstGeom>
          <a:noFill/>
          <a:ln w="9525">
            <a:noFill/>
            <a:miter lim="800000"/>
            <a:headEnd/>
            <a:tailEnd/>
          </a:ln>
        </p:spPr>
      </p:pic>
      <p:sp>
        <p:nvSpPr>
          <p:cNvPr id="6" name="Footer Placeholder 4"/>
          <p:cNvSpPr txBox="1">
            <a:spLocks/>
          </p:cNvSpPr>
          <p:nvPr userDrawn="1"/>
        </p:nvSpPr>
        <p:spPr>
          <a:xfrm>
            <a:off x="3822700" y="6386513"/>
            <a:ext cx="2895600" cy="365125"/>
          </a:xfrm>
          <a:prstGeom prst="rect">
            <a:avLst/>
          </a:prstGeom>
        </p:spPr>
        <p:txBody>
          <a:bodyPr anchor="ctr"/>
          <a:lstStyle/>
          <a:p>
            <a:pPr>
              <a:defRPr/>
            </a:pPr>
            <a:r>
              <a:rPr lang="en-US" sz="700" dirty="0">
                <a:solidFill>
                  <a:schemeClr val="accent1"/>
                </a:solidFill>
              </a:rPr>
              <a:t>Disclaimer goes here</a:t>
            </a:r>
          </a:p>
        </p:txBody>
      </p:sp>
      <p:sp>
        <p:nvSpPr>
          <p:cNvPr id="2" name="Title 1"/>
          <p:cNvSpPr>
            <a:spLocks noGrp="1"/>
          </p:cNvSpPr>
          <p:nvPr>
            <p:ph type="title"/>
          </p:nvPr>
        </p:nvSpPr>
        <p:spPr>
          <a:xfrm>
            <a:off x="457200" y="274638"/>
            <a:ext cx="7588250" cy="1143000"/>
          </a:xfrm>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Autofit/>
          </a:bodyPr>
          <a:lstStyle>
            <a:lvl1pPr marL="0" indent="0">
              <a:lnSpc>
                <a:spcPct val="100000"/>
              </a:lnSpc>
              <a:spcBef>
                <a:spcPts val="1200"/>
              </a:spcBef>
              <a:defRPr sz="2000"/>
            </a:lvl1pPr>
            <a:lvl2pPr>
              <a:lnSpc>
                <a:spcPct val="100000"/>
              </a:lnSpc>
              <a:spcBef>
                <a:spcPts val="1200"/>
              </a:spcBef>
              <a:buFont typeface="Arial" pitchFamily="34" charset="0"/>
              <a:buChar char="•"/>
              <a:defRPr sz="1800"/>
            </a:lvl2pPr>
            <a:lvl3pPr>
              <a:lnSpc>
                <a:spcPct val="100000"/>
              </a:lnSpc>
              <a:spcBef>
                <a:spcPts val="1200"/>
              </a:spcBef>
              <a:buFont typeface="Arial" pitchFamily="34" charset="0"/>
              <a:buChar char="−"/>
              <a:defRPr sz="1600"/>
            </a:lvl3pPr>
            <a:lvl4pPr>
              <a:lnSpc>
                <a:spcPct val="100000"/>
              </a:lnSpc>
              <a:spcBef>
                <a:spcPts val="1200"/>
              </a:spcBef>
              <a:buFont typeface="Arial" pitchFamily="34" charset="0"/>
              <a:buChar char="−"/>
              <a:defRPr sz="1600"/>
            </a:lvl4pPr>
            <a:lvl5pPr>
              <a:lnSpc>
                <a:spcPct val="100000"/>
              </a:lnSpc>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Autofit/>
          </a:bodyPr>
          <a:lstStyle>
            <a:lvl1pPr marL="0" indent="0">
              <a:spcBef>
                <a:spcPts val="1200"/>
              </a:spcBef>
              <a:defRPr sz="2000"/>
            </a:lvl1pPr>
            <a:lvl2pPr>
              <a:spcBef>
                <a:spcPts val="1200"/>
              </a:spcBef>
              <a:buFont typeface="Arial" pitchFamily="34" charset="0"/>
              <a:buChar char="•"/>
              <a:defRPr sz="1800"/>
            </a:lvl2pPr>
            <a:lvl3pPr>
              <a:spcBef>
                <a:spcPts val="1200"/>
              </a:spcBef>
              <a:buFont typeface="Arial" pitchFamily="34" charset="0"/>
              <a:buChar char="‒"/>
              <a:defRPr sz="1600"/>
            </a:lvl3pPr>
            <a:lvl4pPr>
              <a:spcBef>
                <a:spcPts val="1200"/>
              </a:spcBef>
              <a:buFont typeface="Arial" pitchFamily="34" charset="0"/>
              <a:buChar char="‒"/>
              <a:defRPr sz="1600"/>
            </a:lvl4pPr>
            <a:lvl5pPr>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10"/>
          </p:nvPr>
        </p:nvSpPr>
        <p:spPr/>
        <p:txBody>
          <a:bodyPr/>
          <a:lstStyle>
            <a:lvl1pPr>
              <a:defRPr/>
            </a:lvl1pPr>
          </a:lstStyle>
          <a:p>
            <a:fld id="{817EE765-18C0-4BC9-82F5-4ED8E54EFE9B}" type="slidenum">
              <a:rPr lang="en-US"/>
              <a:pPr/>
              <a:t>‹#›</a:t>
            </a:fld>
            <a:endParaRPr lang="en-US"/>
          </a:p>
        </p:txBody>
      </p:sp>
      <p:sp>
        <p:nvSpPr>
          <p:cNvPr id="8" name="Footer Placeholder 4"/>
          <p:cNvSpPr>
            <a:spLocks noGrp="1"/>
          </p:cNvSpPr>
          <p:nvPr>
            <p:ph type="ftr" sz="quarter" idx="11"/>
          </p:nvPr>
        </p:nvSpPr>
        <p:spPr>
          <a:xfrm>
            <a:off x="457200" y="6378575"/>
            <a:ext cx="2895600" cy="365125"/>
          </a:xfrm>
          <a:prstGeom prst="rect">
            <a:avLst/>
          </a:prstGeom>
        </p:spPr>
        <p:txBody>
          <a:bodyPr vert="horz" wrap="square" lIns="91440" tIns="45720" rIns="91440" bIns="45720" numCol="1" anchor="ctr" anchorCtr="0" compatLnSpc="1">
            <a:prstTxWarp prst="textNoShape">
              <a:avLst/>
            </a:prstTxWarp>
          </a:bodyPr>
          <a:lstStyle>
            <a:lvl1pPr>
              <a:defRPr sz="1000">
                <a:solidFill>
                  <a:schemeClr val="accent1"/>
                </a:solidFill>
              </a:defRPr>
            </a:lvl1pPr>
          </a:lstStyle>
          <a:p>
            <a:pPr>
              <a:defRPr/>
            </a:pPr>
            <a:r>
              <a:rPr lang="en-US" smtClean="0"/>
              <a:t>UL Advanced Red</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Slide Red">
    <p:bg>
      <p:bgPr>
        <a:solidFill>
          <a:schemeClr val="accent2"/>
        </a:solidFill>
        <a:effectLst/>
      </p:bgPr>
    </p:bg>
    <p:spTree>
      <p:nvGrpSpPr>
        <p:cNvPr id="1" name=""/>
        <p:cNvGrpSpPr/>
        <p:nvPr/>
      </p:nvGrpSpPr>
      <p:grpSpPr>
        <a:xfrm>
          <a:off x="0" y="0"/>
          <a:ext cx="0" cy="0"/>
          <a:chOff x="0" y="0"/>
          <a:chExt cx="0" cy="0"/>
        </a:xfrm>
      </p:grpSpPr>
      <p:pic>
        <p:nvPicPr>
          <p:cNvPr id="3" name="Picture 4" descr="UL White.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72413" y="482600"/>
            <a:ext cx="814387" cy="814388"/>
          </a:xfrm>
          <a:prstGeom prst="rect">
            <a:avLst/>
          </a:prstGeom>
          <a:noFill/>
          <a:ln w="9525">
            <a:noFill/>
            <a:miter lim="800000"/>
            <a:headEnd/>
            <a:tailEnd/>
          </a:ln>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Slide White">
    <p:spTree>
      <p:nvGrpSpPr>
        <p:cNvPr id="1" name=""/>
        <p:cNvGrpSpPr/>
        <p:nvPr/>
      </p:nvGrpSpPr>
      <p:grpSpPr>
        <a:xfrm>
          <a:off x="0" y="0"/>
          <a:ext cx="0" cy="0"/>
          <a:chOff x="0" y="0"/>
          <a:chExt cx="0" cy="0"/>
        </a:xfrm>
      </p:grpSpPr>
      <p:pic>
        <p:nvPicPr>
          <p:cNvPr id="3" name="Picture 6" descr="UL_Enterprise_red_rgb.gi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72413" y="488950"/>
            <a:ext cx="814387" cy="812800"/>
          </a:xfrm>
          <a:prstGeom prst="rect">
            <a:avLst/>
          </a:prstGeom>
          <a:noFill/>
          <a:ln w="9525">
            <a:noFill/>
            <a:miter lim="800000"/>
            <a:headEnd/>
            <a:tailEnd/>
          </a:ln>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tx1"/>
                </a:solidFill>
              </a:defRPr>
            </a:lvl1pPr>
          </a:lstStyle>
          <a:p>
            <a:r>
              <a:rPr lang="en-US" dirty="0"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White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w="9525">
            <a:noFill/>
            <a:miter lim="800000"/>
            <a:headEnd/>
            <a:tailEnd/>
          </a:ln>
        </p:spPr>
      </p:pic>
      <p:sp>
        <p:nvSpPr>
          <p:cNvPr id="5" name="TextBox 4"/>
          <p:cNvSpPr txBox="1"/>
          <p:nvPr userDrawn="1"/>
        </p:nvSpPr>
        <p:spPr>
          <a:xfrm>
            <a:off x="457200" y="6423025"/>
            <a:ext cx="2343150" cy="246063"/>
          </a:xfrm>
          <a:prstGeom prst="rect">
            <a:avLst/>
          </a:prstGeom>
          <a:noFill/>
        </p:spPr>
        <p:txBody>
          <a:bodyPr wrap="none">
            <a:spAutoFit/>
          </a:bodyPr>
          <a:lstStyle/>
          <a:p>
            <a:r>
              <a:rPr lang="en-US" sz="1000" dirty="0">
                <a:cs typeface="Arial" charset="0"/>
              </a:rPr>
              <a:t>© </a:t>
            </a:r>
            <a:r>
              <a:rPr lang="en-US" sz="1000" dirty="0" smtClean="0">
                <a:cs typeface="Arial" charset="0"/>
              </a:rPr>
              <a:t>2013 </a:t>
            </a:r>
            <a:r>
              <a:rPr lang="en-US" sz="1000" dirty="0">
                <a:cs typeface="Arial" charset="0"/>
              </a:rPr>
              <a:t>Underwriters Laboratories Inc.</a:t>
            </a:r>
          </a:p>
        </p:txBody>
      </p:sp>
      <p:sp>
        <p:nvSpPr>
          <p:cNvPr id="2" name="Title 1"/>
          <p:cNvSpPr>
            <a:spLocks noGrp="1"/>
          </p:cNvSpPr>
          <p:nvPr>
            <p:ph type="ctrTitle"/>
          </p:nvPr>
        </p:nvSpPr>
        <p:spPr>
          <a:xfrm>
            <a:off x="457199" y="2532888"/>
            <a:ext cx="5541265" cy="1399032"/>
          </a:xfrm>
        </p:spPr>
        <p:txBody>
          <a:bodyPr/>
          <a:lstStyle>
            <a:lvl1pPr algn="l">
              <a:defRPr sz="3000" b="1">
                <a:solidFill>
                  <a:schemeClr val="accent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200" y="3959352"/>
            <a:ext cx="5541264"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Red 2">
    <p:bg>
      <p:bgPr>
        <a:solidFill>
          <a:schemeClr val="accent2"/>
        </a:solidFill>
        <a:effectLst/>
      </p:bgPr>
    </p:bg>
    <p:spTree>
      <p:nvGrpSpPr>
        <p:cNvPr id="1" name=""/>
        <p:cNvGrpSpPr/>
        <p:nvPr/>
      </p:nvGrpSpPr>
      <p:grpSpPr>
        <a:xfrm>
          <a:off x="0" y="0"/>
          <a:ext cx="0" cy="0"/>
          <a:chOff x="0" y="0"/>
          <a:chExt cx="0" cy="0"/>
        </a:xfrm>
      </p:grpSpPr>
      <p:pic>
        <p:nvPicPr>
          <p:cNvPr id="4" name="Picture 4" descr="UL White.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308725" y="328613"/>
            <a:ext cx="2835275" cy="3392487"/>
          </a:xfrm>
          <a:prstGeom prst="rect">
            <a:avLst/>
          </a:prstGeom>
          <a:noFill/>
          <a:ln w="9525">
            <a:noFill/>
            <a:miter lim="800000"/>
            <a:headEnd/>
            <a:tailEnd/>
          </a:ln>
        </p:spPr>
      </p:pic>
      <p:sp>
        <p:nvSpPr>
          <p:cNvPr id="5" name="TextBox 4"/>
          <p:cNvSpPr txBox="1"/>
          <p:nvPr userDrawn="1"/>
        </p:nvSpPr>
        <p:spPr>
          <a:xfrm>
            <a:off x="457200" y="6423025"/>
            <a:ext cx="2343150" cy="246063"/>
          </a:xfrm>
          <a:prstGeom prst="rect">
            <a:avLst/>
          </a:prstGeom>
          <a:noFill/>
        </p:spPr>
        <p:txBody>
          <a:bodyPr wrap="none">
            <a:spAutoFit/>
          </a:bodyPr>
          <a:lstStyle/>
          <a:p>
            <a:r>
              <a:rPr lang="en-US" sz="1000">
                <a:solidFill>
                  <a:srgbClr val="FFFFFF"/>
                </a:solidFill>
                <a:cs typeface="Arial" charset="0"/>
              </a:rPr>
              <a:t>© 2011 Underwriters Laboratories Inc.</a:t>
            </a:r>
          </a:p>
        </p:txBody>
      </p:sp>
      <p:sp>
        <p:nvSpPr>
          <p:cNvPr id="2" name="Title 1"/>
          <p:cNvSpPr>
            <a:spLocks noGrp="1"/>
          </p:cNvSpPr>
          <p:nvPr>
            <p:ph type="ctrTitle"/>
          </p:nvPr>
        </p:nvSpPr>
        <p:spPr>
          <a:xfrm>
            <a:off x="457200" y="2534248"/>
            <a:ext cx="5555894" cy="1399032"/>
          </a:xfrm>
        </p:spPr>
        <p:txBody>
          <a:bodyPr/>
          <a:lstStyle>
            <a:lvl1pPr algn="l">
              <a:defRPr sz="3000" b="1">
                <a:solidFill>
                  <a:srgbClr val="FFFFFF"/>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200" y="3961120"/>
            <a:ext cx="5555894" cy="1773936"/>
          </a:xfrm>
        </p:spPr>
        <p:txBody>
          <a:bodyPr>
            <a:normAutofit/>
          </a:bodyPr>
          <a:lstStyle>
            <a:lvl1pPr marL="0" indent="0" algn="l">
              <a:buNone/>
              <a:defRPr sz="1600" b="1">
                <a:solidFill>
                  <a:srgbClr val="FFFFFF"/>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a:xfrm>
            <a:off x="457200" y="274638"/>
            <a:ext cx="82296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6FF83F8E-FC28-46DF-9019-30A4322D2FB0}"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Agenda Slide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45450" y="328613"/>
            <a:ext cx="649288" cy="649287"/>
          </a:xfrm>
          <a:prstGeom prst="rect">
            <a:avLst/>
          </a:prstGeom>
          <a:noFill/>
          <a:ln w="9525">
            <a:noFill/>
            <a:miter lim="800000"/>
            <a:headEnd/>
            <a:tailEnd/>
          </a:ln>
        </p:spPr>
      </p:pic>
      <p:sp>
        <p:nvSpPr>
          <p:cNvPr id="2" name="Title 1"/>
          <p:cNvSpPr>
            <a:spLocks noGrp="1"/>
          </p:cNvSpPr>
          <p:nvPr>
            <p:ph type="title"/>
          </p:nvPr>
        </p:nvSpPr>
        <p:spPr>
          <a:xfrm>
            <a:off x="457200" y="274638"/>
            <a:ext cx="73279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a:xfrm>
            <a:off x="8045450" y="6378575"/>
            <a:ext cx="641350" cy="365125"/>
          </a:xfrm>
        </p:spPr>
        <p:txBody>
          <a:bodyPr/>
          <a:lstStyle>
            <a:lvl1pPr>
              <a:defRPr/>
            </a:lvl1pPr>
          </a:lstStyle>
          <a:p>
            <a:fld id="{78C78942-B66F-4F97-92D2-CD479B1BE3B7}"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4AD9F5AA-A384-4EDE-964E-B3E14D40EAE6}"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45450" y="328613"/>
            <a:ext cx="649288" cy="649287"/>
          </a:xfrm>
          <a:prstGeom prst="rect">
            <a:avLst/>
          </a:prstGeom>
          <a:noFill/>
          <a:ln w="9525">
            <a:noFill/>
            <a:miter lim="800000"/>
            <a:headEnd/>
            <a:tailEnd/>
          </a:ln>
        </p:spPr>
      </p:pic>
      <p:sp>
        <p:nvSpPr>
          <p:cNvPr id="2" name="Title 1"/>
          <p:cNvSpPr>
            <a:spLocks noGrp="1"/>
          </p:cNvSpPr>
          <p:nvPr>
            <p:ph type="title"/>
          </p:nvPr>
        </p:nvSpPr>
        <p:spPr>
          <a:xfrm>
            <a:off x="457200" y="274638"/>
            <a:ext cx="73279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B3577B40-8226-4B72-BB70-7424A8905847}"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w="9525">
            <a:noFill/>
            <a:miter lim="800000"/>
            <a:headEnd/>
            <a:tailEnd/>
          </a:ln>
        </p:spPr>
      </p:pic>
      <p:sp>
        <p:nvSpPr>
          <p:cNvPr id="5" name="Footer Placeholder 4"/>
          <p:cNvSpPr txBox="1">
            <a:spLocks/>
          </p:cNvSpPr>
          <p:nvPr userDrawn="1"/>
        </p:nvSpPr>
        <p:spPr>
          <a:xfrm>
            <a:off x="4432300" y="6386513"/>
            <a:ext cx="2895600" cy="365125"/>
          </a:xfrm>
          <a:prstGeom prst="rect">
            <a:avLst/>
          </a:prstGeom>
        </p:spPr>
        <p:txBody>
          <a:bodyPr anchor="ctr"/>
          <a:lstStyle/>
          <a:p>
            <a:pPr>
              <a:defRPr/>
            </a:pPr>
            <a:r>
              <a:rPr lang="en-US" sz="700" dirty="0">
                <a:solidFill>
                  <a:schemeClr val="accent1"/>
                </a:solidFill>
              </a:rPr>
              <a:t>Disclaimer goes here</a:t>
            </a:r>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0"/>
          </p:nvPr>
        </p:nvSpPr>
        <p:spPr/>
        <p:txBody>
          <a:bodyPr/>
          <a:lstStyle>
            <a:lvl1pPr>
              <a:defRPr/>
            </a:lvl1pPr>
          </a:lstStyle>
          <a:p>
            <a:fld id="{F664A181-32C0-4B76-9C51-AFF63637AA56}" type="slidenum">
              <a:rPr lang="en-US"/>
              <a:pPr/>
              <a:t>‹#›</a:t>
            </a:fld>
            <a:endParaRPr lang="en-US"/>
          </a:p>
        </p:txBody>
      </p:sp>
      <p:sp>
        <p:nvSpPr>
          <p:cNvPr id="7" name="Footer Placeholder 4"/>
          <p:cNvSpPr>
            <a:spLocks noGrp="1"/>
          </p:cNvSpPr>
          <p:nvPr>
            <p:ph type="ftr" sz="quarter" idx="11"/>
          </p:nvPr>
        </p:nvSpPr>
        <p:spPr>
          <a:xfrm>
            <a:off x="1295400" y="6386513"/>
            <a:ext cx="2895600" cy="365125"/>
          </a:xfrm>
          <a:prstGeom prst="rect">
            <a:avLst/>
          </a:prstGeom>
        </p:spPr>
        <p:txBody>
          <a:bodyPr vert="horz" wrap="square" lIns="91440" tIns="45720" rIns="91440" bIns="45720" numCol="1" anchor="ctr" anchorCtr="0" compatLnSpc="1">
            <a:prstTxWarp prst="textNoShape">
              <a:avLst/>
            </a:prstTxWarp>
          </a:bodyPr>
          <a:lstStyle>
            <a:lvl1pPr>
              <a:defRPr sz="1000">
                <a:solidFill>
                  <a:schemeClr val="accent1"/>
                </a:solidFill>
              </a:defRPr>
            </a:lvl1pPr>
          </a:lstStyle>
          <a:p>
            <a:pPr>
              <a:defRPr/>
            </a:pPr>
            <a:r>
              <a:rPr lang="en-US" smtClean="0"/>
              <a:t>UL Advanced Red</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 name="Slide Number Placeholder 5"/>
          <p:cNvSpPr>
            <a:spLocks noGrp="1"/>
          </p:cNvSpPr>
          <p:nvPr>
            <p:ph type="sldNum" sz="quarter" idx="4"/>
          </p:nvPr>
        </p:nvSpPr>
        <p:spPr>
          <a:xfrm>
            <a:off x="8045450" y="6386513"/>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solidFill>
                  <a:schemeClr val="accent1"/>
                </a:solidFill>
              </a:defRPr>
            </a:lvl1pPr>
          </a:lstStyle>
          <a:p>
            <a:fld id="{3E3E256E-47C9-4E7F-894C-0F3D397BD5C4}"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 id="2147484063" r:id="rId13"/>
    <p:sldLayoutId id="2147484064" r:id="rId14"/>
    <p:sldLayoutId id="2147484065" r:id="rId15"/>
    <p:sldLayoutId id="2147484066" r:id="rId16"/>
    <p:sldLayoutId id="2147484067" r:id="rId17"/>
    <p:sldLayoutId id="2147484068" r:id="rId18"/>
    <p:sldLayoutId id="2147484069" r:id="rId19"/>
    <p:sldLayoutId id="2147484070" r:id="rId20"/>
    <p:sldLayoutId id="2147484071" r:id="rId21"/>
    <p:sldLayoutId id="2147484072" r:id="rId22"/>
    <p:sldLayoutId id="2147484073" r:id="rId23"/>
    <p:sldLayoutId id="2147484074" r:id="rId24"/>
    <p:sldLayoutId id="2147484075" r:id="rId25"/>
  </p:sldLayoutIdLst>
  <p:hf hdr="0" dt="0"/>
  <p:txStyles>
    <p:titleStyle>
      <a:lvl1pPr algn="l" defTabSz="457200" rtl="0" eaLnBrk="0" fontAlgn="base" hangingPunct="0">
        <a:spcBef>
          <a:spcPct val="0"/>
        </a:spcBef>
        <a:spcAft>
          <a:spcPct val="0"/>
        </a:spcAft>
        <a:defRPr sz="2800" b="1" kern="1200">
          <a:solidFill>
            <a:schemeClr val="accent2"/>
          </a:solidFill>
          <a:latin typeface="Arial"/>
          <a:ea typeface="Geneva" charset="-128"/>
          <a:cs typeface="Geneva" charset="0"/>
        </a:defRPr>
      </a:lvl1pPr>
      <a:lvl2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2pPr>
      <a:lvl3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3pPr>
      <a:lvl4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4pPr>
      <a:lvl5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5pPr>
      <a:lvl6pPr marL="457200" algn="l" defTabSz="457200" rtl="0" fontAlgn="base">
        <a:spcBef>
          <a:spcPct val="0"/>
        </a:spcBef>
        <a:spcAft>
          <a:spcPct val="0"/>
        </a:spcAft>
        <a:defRPr sz="2800" b="1">
          <a:solidFill>
            <a:schemeClr val="accent1"/>
          </a:solidFill>
          <a:latin typeface="Helvetica" charset="0"/>
        </a:defRPr>
      </a:lvl6pPr>
      <a:lvl7pPr marL="914400" algn="l" defTabSz="457200" rtl="0" fontAlgn="base">
        <a:spcBef>
          <a:spcPct val="0"/>
        </a:spcBef>
        <a:spcAft>
          <a:spcPct val="0"/>
        </a:spcAft>
        <a:defRPr sz="2800" b="1">
          <a:solidFill>
            <a:schemeClr val="accent1"/>
          </a:solidFill>
          <a:latin typeface="Helvetica" charset="0"/>
        </a:defRPr>
      </a:lvl7pPr>
      <a:lvl8pPr marL="1371600" algn="l" defTabSz="457200" rtl="0" fontAlgn="base">
        <a:spcBef>
          <a:spcPct val="0"/>
        </a:spcBef>
        <a:spcAft>
          <a:spcPct val="0"/>
        </a:spcAft>
        <a:defRPr sz="2800" b="1">
          <a:solidFill>
            <a:schemeClr val="accent1"/>
          </a:solidFill>
          <a:latin typeface="Helvetica" charset="0"/>
        </a:defRPr>
      </a:lvl8pPr>
      <a:lvl9pPr marL="1828800" algn="l" defTabSz="457200" rtl="0" fontAlgn="base">
        <a:spcBef>
          <a:spcPct val="0"/>
        </a:spcBef>
        <a:spcAft>
          <a:spcPct val="0"/>
        </a:spcAft>
        <a:defRPr sz="2800" b="1">
          <a:solidFill>
            <a:schemeClr val="accent1"/>
          </a:solidFill>
          <a:latin typeface="Helvetica" charset="0"/>
        </a:defRPr>
      </a:lvl9pPr>
    </p:titleStyle>
    <p:bodyStyle>
      <a:lvl1pPr marL="0" indent="0" algn="l" defTabSz="457200" rtl="0" eaLnBrk="0" fontAlgn="base" hangingPunct="0">
        <a:spcBef>
          <a:spcPct val="20000"/>
        </a:spcBef>
        <a:spcAft>
          <a:spcPct val="0"/>
        </a:spcAft>
        <a:defRPr sz="2000" kern="1200">
          <a:solidFill>
            <a:schemeClr val="accent1"/>
          </a:solidFill>
          <a:latin typeface="Arial"/>
          <a:ea typeface="Geneva" charset="-128"/>
          <a:cs typeface="Geneva" charset="0"/>
        </a:defRPr>
      </a:lvl1pPr>
      <a:lvl2pPr marL="344488" indent="-171450" algn="l" defTabSz="457200" rtl="0" eaLnBrk="0" fontAlgn="base" hangingPunct="0">
        <a:spcBef>
          <a:spcPts val="1200"/>
        </a:spcBef>
        <a:spcAft>
          <a:spcPct val="0"/>
        </a:spcAft>
        <a:buFont typeface="Arial" charset="0"/>
        <a:buChar char="•"/>
        <a:defRPr kern="1200">
          <a:solidFill>
            <a:schemeClr val="accent1"/>
          </a:solidFill>
          <a:latin typeface="Arial"/>
          <a:ea typeface="Arial Unicode MS" pitchFamily="34" charset="-128"/>
          <a:cs typeface="Arial Unicode MS" pitchFamily="34" charset="-128"/>
        </a:defRPr>
      </a:lvl2pPr>
      <a:lvl3pPr marL="569913" indent="-225425" algn="l" defTabSz="457200" rtl="0" eaLnBrk="0" fontAlgn="base" hangingPunct="0">
        <a:spcBef>
          <a:spcPts val="600"/>
        </a:spcBef>
        <a:spcAft>
          <a:spcPct val="0"/>
        </a:spcAft>
        <a:buFont typeface="Arial" charset="0"/>
        <a:buChar char="-"/>
        <a:defRPr sz="1600" kern="1200">
          <a:solidFill>
            <a:schemeClr val="accent1"/>
          </a:solidFill>
          <a:latin typeface="Arial"/>
          <a:ea typeface="Arial Unicode MS" pitchFamily="34" charset="-128"/>
          <a:cs typeface="Arial Unicode MS" pitchFamily="34" charset="-128"/>
        </a:defRPr>
      </a:lvl3pPr>
      <a:lvl4pPr marL="801688" indent="-231775" algn="l" defTabSz="457200" rtl="0" eaLnBrk="0" fontAlgn="base" hangingPunct="0">
        <a:spcBef>
          <a:spcPts val="600"/>
        </a:spcBef>
        <a:spcAft>
          <a:spcPct val="0"/>
        </a:spcAft>
        <a:buFont typeface="Arial" charset="0"/>
        <a:buChar char="•"/>
        <a:defRPr sz="1600" kern="1200">
          <a:solidFill>
            <a:schemeClr val="accent1"/>
          </a:solidFill>
          <a:latin typeface="Arial"/>
          <a:ea typeface="Arial Unicode MS" pitchFamily="34" charset="-128"/>
          <a:cs typeface="Arial Unicode MS" pitchFamily="34" charset="-128"/>
        </a:defRPr>
      </a:lvl4pPr>
      <a:lvl5pPr marL="974725" indent="-173038" algn="l" defTabSz="457200" rtl="0" eaLnBrk="0" fontAlgn="base" hangingPunct="0">
        <a:spcBef>
          <a:spcPts val="600"/>
        </a:spcBef>
        <a:spcAft>
          <a:spcPct val="0"/>
        </a:spcAft>
        <a:buFont typeface="Arial" charset="0"/>
        <a:buChar char="-"/>
        <a:defRPr sz="1600" kern="1200">
          <a:solidFill>
            <a:schemeClr val="accent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ctrTitle"/>
          </p:nvPr>
        </p:nvSpPr>
        <p:spPr>
          <a:xfrm>
            <a:off x="457200" y="2165154"/>
            <a:ext cx="6161964" cy="1398588"/>
          </a:xfrm>
        </p:spPr>
        <p:txBody>
          <a:bodyPr/>
          <a:lstStyle/>
          <a:p>
            <a:pPr eaLnBrk="1" hangingPunct="1"/>
            <a:r>
              <a:rPr lang="en-US" altLang="ja-JP" sz="2400" dirty="0"/>
              <a:t>CAR Administrator Calibration Meeting</a:t>
            </a:r>
            <a:r>
              <a:rPr lang="en-US" altLang="ja-JP" sz="2400" dirty="0" smtClean="0">
                <a:latin typeface="Arial" charset="0"/>
                <a:ea typeface="Geneva" charset="0"/>
              </a:rPr>
              <a:t/>
            </a:r>
            <a:br>
              <a:rPr lang="en-US" altLang="ja-JP" sz="2400" dirty="0" smtClean="0">
                <a:latin typeface="Arial" charset="0"/>
                <a:ea typeface="Geneva" charset="0"/>
              </a:rPr>
            </a:br>
            <a:r>
              <a:rPr lang="en-US" altLang="ja-JP" sz="2400" dirty="0" smtClean="0">
                <a:latin typeface="Arial" charset="0"/>
                <a:ea typeface="Geneva" charset="0"/>
              </a:rPr>
              <a:t>- CAR Review -</a:t>
            </a:r>
            <a:endParaRPr lang="en-US" sz="2400" dirty="0" smtClean="0">
              <a:latin typeface="Arial" charset="0"/>
              <a:ea typeface="Geneva" charset="0"/>
            </a:endParaRPr>
          </a:p>
        </p:txBody>
      </p:sp>
      <p:sp>
        <p:nvSpPr>
          <p:cNvPr id="30723" name="Subtitle 2"/>
          <p:cNvSpPr>
            <a:spLocks noGrp="1"/>
          </p:cNvSpPr>
          <p:nvPr>
            <p:ph type="subTitle" idx="1"/>
          </p:nvPr>
        </p:nvSpPr>
        <p:spPr>
          <a:xfrm>
            <a:off x="457200" y="3959225"/>
            <a:ext cx="7485797" cy="1774825"/>
          </a:xfrm>
        </p:spPr>
        <p:txBody>
          <a:bodyPr>
            <a:normAutofit fontScale="92500" lnSpcReduction="20000"/>
          </a:bodyPr>
          <a:lstStyle/>
          <a:p>
            <a:endParaRPr lang="en-US" altLang="ja-JP" dirty="0" smtClean="0">
              <a:latin typeface="Arial" charset="0"/>
              <a:cs typeface="Arial" charset="0"/>
            </a:endParaRPr>
          </a:p>
          <a:p>
            <a:endParaRPr lang="en-US" altLang="ja-JP" dirty="0">
              <a:latin typeface="Arial" charset="0"/>
              <a:cs typeface="Arial" charset="0"/>
            </a:endParaRPr>
          </a:p>
          <a:p>
            <a:endParaRPr lang="en-US" altLang="ja-JP" dirty="0" smtClean="0">
              <a:latin typeface="Arial" charset="0"/>
              <a:cs typeface="Arial" charset="0"/>
            </a:endParaRPr>
          </a:p>
          <a:p>
            <a:endParaRPr lang="en-US" altLang="ja-JP" dirty="0" smtClean="0">
              <a:latin typeface="Arial" charset="0"/>
              <a:cs typeface="Arial" charset="0"/>
            </a:endParaRPr>
          </a:p>
          <a:p>
            <a:endParaRPr lang="en-US" altLang="ja-JP" dirty="0" smtClean="0">
              <a:latin typeface="Arial" charset="0"/>
              <a:cs typeface="Arial" charset="0"/>
            </a:endParaRPr>
          </a:p>
          <a:p>
            <a:r>
              <a:rPr lang="en-US" altLang="ja-JP" dirty="0" smtClean="0">
                <a:latin typeface="+mj-lt"/>
                <a:cs typeface="Arial" charset="0"/>
              </a:rPr>
              <a:t>February 26 2013</a:t>
            </a:r>
          </a:p>
          <a:p>
            <a:r>
              <a:rPr lang="en-US" altLang="ja-JP" dirty="0">
                <a:latin typeface="+mj-lt"/>
              </a:rPr>
              <a:t>Team A: Paul Ip, Thomas Kestner, Balina Ling, </a:t>
            </a:r>
            <a:r>
              <a:rPr lang="en-US" altLang="ja-JP" dirty="0" err="1">
                <a:latin typeface="+mj-lt"/>
              </a:rPr>
              <a:t>Kila</a:t>
            </a:r>
            <a:r>
              <a:rPr lang="en-US" altLang="ja-JP" dirty="0">
                <a:latin typeface="+mj-lt"/>
              </a:rPr>
              <a:t> Yang</a:t>
            </a:r>
            <a:endParaRPr lang="en-US" altLang="ja-JP" dirty="0">
              <a:latin typeface="+mj-lt"/>
              <a:cs typeface="Arial" charset="0"/>
            </a:endParaRPr>
          </a:p>
        </p:txBody>
      </p:sp>
    </p:spTree>
    <p:extLst>
      <p:ext uri="{BB962C8B-B14F-4D97-AF65-F5344CB8AC3E}">
        <p14:creationId xmlns:p14="http://schemas.microsoft.com/office/powerpoint/2010/main" val="25030781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smtClean="0">
                <a:latin typeface="Arial" charset="0"/>
                <a:cs typeface="Arial" charset="0"/>
              </a:rPr>
              <a:t>Exemplary Finding CAR No. 123911363</a:t>
            </a:r>
            <a:endParaRPr lang="en-US" dirty="0" smtClean="0">
              <a:latin typeface="Arial" charset="0"/>
              <a:ea typeface="Geneva" charset="0"/>
            </a:endParaRP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2463" y="820565"/>
            <a:ext cx="6905625" cy="320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5463" y="4030490"/>
            <a:ext cx="6934200" cy="256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34999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350" y="1180518"/>
            <a:ext cx="7671422" cy="5677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602" name="Title 1"/>
          <p:cNvSpPr>
            <a:spLocks noGrp="1"/>
          </p:cNvSpPr>
          <p:nvPr>
            <p:ph type="title"/>
          </p:nvPr>
        </p:nvSpPr>
        <p:spPr/>
        <p:txBody>
          <a:bodyPr/>
          <a:lstStyle/>
          <a:p>
            <a:r>
              <a:rPr lang="en-US" dirty="0">
                <a:latin typeface="Arial" charset="0"/>
                <a:cs typeface="Arial" charset="0"/>
              </a:rPr>
              <a:t>Exemplary Finding CAR No. 123911363</a:t>
            </a:r>
            <a:endParaRPr lang="en-US" dirty="0" smtClean="0">
              <a:latin typeface="Arial" charset="0"/>
              <a:ea typeface="Geneva" charset="0"/>
            </a:endParaRPr>
          </a:p>
        </p:txBody>
      </p:sp>
      <p:sp>
        <p:nvSpPr>
          <p:cNvPr id="25603"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AED936F5-1086-4577-ACA4-4189B5D61E8B}" type="slidenum">
              <a:rPr lang="en-US"/>
              <a:pPr eaLnBrk="1" hangingPunct="1"/>
              <a:t>3</a:t>
            </a:fld>
            <a:endParaRPr lang="en-US"/>
          </a:p>
        </p:txBody>
      </p:sp>
      <p:sp>
        <p:nvSpPr>
          <p:cNvPr id="6" name="TextBox 5"/>
          <p:cNvSpPr txBox="1"/>
          <p:nvPr/>
        </p:nvSpPr>
        <p:spPr>
          <a:xfrm>
            <a:off x="731800" y="1746097"/>
            <a:ext cx="7590399" cy="3416212"/>
          </a:xfrm>
          <a:prstGeom prst="rect">
            <a:avLst/>
          </a:prstGeom>
          <a:noFill/>
          <a:ln w="28575">
            <a:solidFill>
              <a:schemeClr val="accent1">
                <a:lumMod val="60000"/>
                <a:lumOff val="40000"/>
              </a:schemeClr>
            </a:solidFill>
          </a:ln>
        </p:spPr>
        <p:txBody>
          <a:bodyPr wrap="square">
            <a:spAutoFit/>
          </a:bodyPr>
          <a:lstStyle/>
          <a:p>
            <a:pPr>
              <a:defRPr/>
            </a:pPr>
            <a:endParaRPr lang="en-US" sz="1200" dirty="0">
              <a:solidFill>
                <a:srgbClr val="FF00FF"/>
              </a:solidFill>
              <a:latin typeface="Arial" pitchFamily="34" charset="0"/>
              <a:cs typeface="Arial" pitchFamily="34" charset="0"/>
            </a:endParaRPr>
          </a:p>
        </p:txBody>
      </p:sp>
      <p:sp>
        <p:nvSpPr>
          <p:cNvPr id="7" name="TextBox 1"/>
          <p:cNvSpPr txBox="1">
            <a:spLocks noChangeArrowheads="1"/>
          </p:cNvSpPr>
          <p:nvPr/>
        </p:nvSpPr>
        <p:spPr bwMode="auto">
          <a:xfrm>
            <a:off x="475769" y="5304932"/>
            <a:ext cx="249246" cy="276999"/>
          </a:xfrm>
          <a:prstGeom prst="rect">
            <a:avLst/>
          </a:prstGeom>
          <a:noFill/>
          <a:ln w="28575">
            <a:solidFill>
              <a:srgbClr val="FF0066"/>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r>
              <a:rPr lang="en-US" sz="1200" dirty="0" smtClean="0">
                <a:solidFill>
                  <a:srgbClr val="000000"/>
                </a:solidFill>
                <a:cs typeface="Arial" charset="0"/>
              </a:rPr>
              <a:t>2</a:t>
            </a:r>
            <a:endParaRPr lang="en-US" sz="1200" dirty="0">
              <a:solidFill>
                <a:srgbClr val="000000"/>
              </a:solidFill>
              <a:cs typeface="Arial" charset="0"/>
            </a:endParaRPr>
          </a:p>
        </p:txBody>
      </p:sp>
      <p:sp>
        <p:nvSpPr>
          <p:cNvPr id="8" name="Rectangle 7"/>
          <p:cNvSpPr/>
          <p:nvPr/>
        </p:nvSpPr>
        <p:spPr>
          <a:xfrm>
            <a:off x="734634" y="1180518"/>
            <a:ext cx="7587565" cy="56558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396875">
              <a:defRPr/>
            </a:pPr>
            <a:r>
              <a:rPr lang="en-US" sz="1600" dirty="0" smtClean="0">
                <a:latin typeface="Arial" pitchFamily="34" charset="0"/>
                <a:cs typeface="Arial" pitchFamily="34" charset="0"/>
              </a:rPr>
              <a:t>1. </a:t>
            </a:r>
            <a:r>
              <a:rPr lang="en-US" sz="1600" dirty="0">
                <a:latin typeface="Arial" pitchFamily="34" charset="0"/>
                <a:cs typeface="Arial" pitchFamily="34" charset="0"/>
              </a:rPr>
              <a:t>Clear </a:t>
            </a:r>
            <a:r>
              <a:rPr lang="en-US" sz="1600" dirty="0" smtClean="0">
                <a:latin typeface="Arial" pitchFamily="34" charset="0"/>
                <a:cs typeface="Arial" pitchFamily="34" charset="0"/>
              </a:rPr>
              <a:t>analysis and describe </a:t>
            </a:r>
            <a:r>
              <a:rPr lang="en-US" sz="1600" dirty="0">
                <a:latin typeface="Arial" pitchFamily="34" charset="0"/>
                <a:cs typeface="Arial" pitchFamily="34" charset="0"/>
              </a:rPr>
              <a:t>with </a:t>
            </a:r>
            <a:r>
              <a:rPr lang="en-US" sz="1600" dirty="0" smtClean="0">
                <a:latin typeface="Arial" pitchFamily="34" charset="0"/>
                <a:cs typeface="Arial" pitchFamily="34" charset="0"/>
              </a:rPr>
              <a:t>facts</a:t>
            </a:r>
            <a:r>
              <a:rPr lang="en-US" sz="1600" dirty="0">
                <a:latin typeface="Arial" pitchFamily="34" charset="0"/>
                <a:cs typeface="Arial" pitchFamily="34" charset="0"/>
              </a:rPr>
              <a:t>. And the root cause is reasonable and complete based on the analysis. </a:t>
            </a:r>
          </a:p>
        </p:txBody>
      </p:sp>
      <p:sp>
        <p:nvSpPr>
          <p:cNvPr id="11" name="TextBox 10"/>
          <p:cNvSpPr txBox="1"/>
          <p:nvPr/>
        </p:nvSpPr>
        <p:spPr>
          <a:xfrm>
            <a:off x="734634" y="5304933"/>
            <a:ext cx="7587565" cy="276998"/>
          </a:xfrm>
          <a:prstGeom prst="rect">
            <a:avLst/>
          </a:prstGeom>
          <a:noFill/>
          <a:ln w="28575">
            <a:solidFill>
              <a:schemeClr val="accent1">
                <a:lumMod val="60000"/>
                <a:lumOff val="40000"/>
              </a:schemeClr>
            </a:solidFill>
          </a:ln>
        </p:spPr>
        <p:txBody>
          <a:bodyPr wrap="square">
            <a:spAutoFit/>
          </a:bodyPr>
          <a:lstStyle/>
          <a:p>
            <a:pPr>
              <a:defRPr/>
            </a:pPr>
            <a:endParaRPr lang="en-US" sz="1200" dirty="0">
              <a:solidFill>
                <a:srgbClr val="FF00FF"/>
              </a:solidFill>
              <a:latin typeface="Arial" pitchFamily="34" charset="0"/>
              <a:cs typeface="Arial" pitchFamily="34" charset="0"/>
            </a:endParaRPr>
          </a:p>
        </p:txBody>
      </p:sp>
      <p:sp>
        <p:nvSpPr>
          <p:cNvPr id="13" name="Rectangle 12"/>
          <p:cNvSpPr/>
          <p:nvPr/>
        </p:nvSpPr>
        <p:spPr>
          <a:xfrm>
            <a:off x="734634" y="5605081"/>
            <a:ext cx="7587565" cy="541077"/>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600" dirty="0" smtClean="0">
                <a:latin typeface="Arial" pitchFamily="34" charset="0"/>
                <a:cs typeface="Arial" pitchFamily="34" charset="0"/>
              </a:rPr>
              <a:t>2. </a:t>
            </a:r>
            <a:r>
              <a:rPr lang="en-US" sz="1600" dirty="0">
                <a:solidFill>
                  <a:schemeClr val="bg1"/>
                </a:solidFill>
                <a:latin typeface="Arial" charset="0"/>
                <a:ea typeface="Geneva" charset="0"/>
                <a:cs typeface="Geneva" charset="0"/>
              </a:rPr>
              <a:t>Scope tells us how widespread the problem is, for this CAR, it is just limited to </a:t>
            </a:r>
            <a:r>
              <a:rPr lang="en-US" sz="1600" dirty="0" smtClean="0">
                <a:solidFill>
                  <a:schemeClr val="bg1"/>
                </a:solidFill>
                <a:latin typeface="Arial" charset="0"/>
                <a:ea typeface="Geneva" charset="0"/>
                <a:cs typeface="Geneva" charset="0"/>
              </a:rPr>
              <a:t>this demonstration test.</a:t>
            </a:r>
            <a:endParaRPr lang="en-US" sz="1600" dirty="0">
              <a:solidFill>
                <a:schemeClr val="bg1"/>
              </a:solidFill>
              <a:latin typeface="Arial" charset="0"/>
              <a:ea typeface="Geneva" charset="0"/>
              <a:cs typeface="Geneva" charset="0"/>
            </a:endParaRPr>
          </a:p>
          <a:p>
            <a:endParaRPr lang="en-US" sz="1600" dirty="0" smtClean="0">
              <a:latin typeface="Arial" pitchFamily="34" charset="0"/>
              <a:cs typeface="Arial" pitchFamily="34" charset="0"/>
            </a:endParaRPr>
          </a:p>
        </p:txBody>
      </p:sp>
      <p:sp>
        <p:nvSpPr>
          <p:cNvPr id="14" name="TextBox 1"/>
          <p:cNvSpPr txBox="1">
            <a:spLocks noChangeArrowheads="1"/>
          </p:cNvSpPr>
          <p:nvPr/>
        </p:nvSpPr>
        <p:spPr bwMode="auto">
          <a:xfrm>
            <a:off x="475769" y="1746098"/>
            <a:ext cx="249246" cy="276999"/>
          </a:xfrm>
          <a:prstGeom prst="rect">
            <a:avLst/>
          </a:prstGeom>
          <a:noFill/>
          <a:ln w="28575">
            <a:solidFill>
              <a:srgbClr val="FF0066"/>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r>
              <a:rPr lang="en-US" sz="1200" dirty="0" smtClean="0">
                <a:solidFill>
                  <a:srgbClr val="000000"/>
                </a:solidFill>
                <a:cs typeface="Arial" charset="0"/>
              </a:rPr>
              <a:t>1</a:t>
            </a:r>
            <a:endParaRPr lang="en-US" sz="1200" dirty="0">
              <a:solidFill>
                <a:srgbClr val="000000"/>
              </a:solidFill>
              <a:cs typeface="Arial" charset="0"/>
            </a:endParaRPr>
          </a:p>
        </p:txBody>
      </p:sp>
    </p:spTree>
    <p:extLst>
      <p:ext uri="{BB962C8B-B14F-4D97-AF65-F5344CB8AC3E}">
        <p14:creationId xmlns:p14="http://schemas.microsoft.com/office/powerpoint/2010/main" val="42563636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413" y="1150833"/>
            <a:ext cx="8229600" cy="3635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602" name="Title 1"/>
          <p:cNvSpPr>
            <a:spLocks noGrp="1"/>
          </p:cNvSpPr>
          <p:nvPr>
            <p:ph type="title"/>
          </p:nvPr>
        </p:nvSpPr>
        <p:spPr/>
        <p:txBody>
          <a:bodyPr/>
          <a:lstStyle/>
          <a:p>
            <a:r>
              <a:rPr lang="en-US" dirty="0">
                <a:latin typeface="Arial" charset="0"/>
                <a:cs typeface="Arial" charset="0"/>
              </a:rPr>
              <a:t>Exemplary Finding CAR No. 123911363</a:t>
            </a:r>
            <a:endParaRPr lang="en-US" dirty="0" smtClean="0">
              <a:latin typeface="Arial" charset="0"/>
              <a:ea typeface="Geneva" charset="0"/>
            </a:endParaRPr>
          </a:p>
        </p:txBody>
      </p:sp>
      <p:sp>
        <p:nvSpPr>
          <p:cNvPr id="25603"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AED936F5-1086-4577-ACA4-4189B5D61E8B}" type="slidenum">
              <a:rPr lang="en-US"/>
              <a:pPr eaLnBrk="1" hangingPunct="1"/>
              <a:t>4</a:t>
            </a:fld>
            <a:endParaRPr lang="en-US"/>
          </a:p>
        </p:txBody>
      </p:sp>
      <p:sp>
        <p:nvSpPr>
          <p:cNvPr id="6" name="TextBox 5"/>
          <p:cNvSpPr txBox="1"/>
          <p:nvPr/>
        </p:nvSpPr>
        <p:spPr>
          <a:xfrm>
            <a:off x="601884" y="1417638"/>
            <a:ext cx="7882359" cy="1985319"/>
          </a:xfrm>
          <a:prstGeom prst="rect">
            <a:avLst/>
          </a:prstGeom>
          <a:noFill/>
          <a:ln w="28575">
            <a:solidFill>
              <a:schemeClr val="accent1">
                <a:lumMod val="60000"/>
                <a:lumOff val="40000"/>
              </a:schemeClr>
            </a:solidFill>
          </a:ln>
        </p:spPr>
        <p:txBody>
          <a:bodyPr wrap="square">
            <a:spAutoFit/>
          </a:bodyPr>
          <a:lstStyle/>
          <a:p>
            <a:pPr>
              <a:defRPr/>
            </a:pPr>
            <a:endParaRPr lang="en-US" sz="1200" dirty="0">
              <a:solidFill>
                <a:srgbClr val="FF00FF"/>
              </a:solidFill>
              <a:latin typeface="Arial" pitchFamily="34" charset="0"/>
              <a:cs typeface="Arial" pitchFamily="34" charset="0"/>
            </a:endParaRPr>
          </a:p>
        </p:txBody>
      </p:sp>
      <p:sp>
        <p:nvSpPr>
          <p:cNvPr id="7" name="TextBox 1"/>
          <p:cNvSpPr txBox="1">
            <a:spLocks noChangeArrowheads="1"/>
          </p:cNvSpPr>
          <p:nvPr/>
        </p:nvSpPr>
        <p:spPr bwMode="auto">
          <a:xfrm>
            <a:off x="318055" y="1433572"/>
            <a:ext cx="249246" cy="276999"/>
          </a:xfrm>
          <a:prstGeom prst="rect">
            <a:avLst/>
          </a:prstGeom>
          <a:noFill/>
          <a:ln w="28575">
            <a:solidFill>
              <a:srgbClr val="FF0066"/>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r>
              <a:rPr lang="en-US" sz="1200" dirty="0" smtClean="0">
                <a:solidFill>
                  <a:srgbClr val="000000"/>
                </a:solidFill>
                <a:cs typeface="Arial" charset="0"/>
              </a:rPr>
              <a:t>3</a:t>
            </a:r>
            <a:endParaRPr lang="en-US" sz="1200" dirty="0">
              <a:solidFill>
                <a:srgbClr val="000000"/>
              </a:solidFill>
              <a:cs typeface="Arial" charset="0"/>
            </a:endParaRPr>
          </a:p>
        </p:txBody>
      </p:sp>
      <p:sp>
        <p:nvSpPr>
          <p:cNvPr id="13" name="Rectangle 12"/>
          <p:cNvSpPr/>
          <p:nvPr/>
        </p:nvSpPr>
        <p:spPr>
          <a:xfrm>
            <a:off x="601884" y="3402957"/>
            <a:ext cx="7882360" cy="688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400" dirty="0" smtClean="0">
                <a:latin typeface="Arial" pitchFamily="34" charset="0"/>
                <a:cs typeface="Arial" pitchFamily="34" charset="0"/>
              </a:rPr>
              <a:t>3. </a:t>
            </a:r>
            <a:r>
              <a:rPr lang="en-US" sz="1400" dirty="0">
                <a:solidFill>
                  <a:schemeClr val="bg1"/>
                </a:solidFill>
                <a:latin typeface="Arial" charset="0"/>
                <a:ea typeface="Geneva" charset="0"/>
                <a:cs typeface="Geneva" charset="0"/>
              </a:rPr>
              <a:t>Containment </a:t>
            </a:r>
            <a:r>
              <a:rPr lang="en-US" sz="1400" dirty="0" smtClean="0">
                <a:solidFill>
                  <a:schemeClr val="bg1"/>
                </a:solidFill>
                <a:latin typeface="Arial" charset="0"/>
                <a:ea typeface="Geneva" charset="0"/>
                <a:cs typeface="Geneva" charset="0"/>
              </a:rPr>
              <a:t>,corrective </a:t>
            </a:r>
            <a:r>
              <a:rPr lang="en-US" sz="1400" dirty="0">
                <a:solidFill>
                  <a:schemeClr val="bg1"/>
                </a:solidFill>
                <a:latin typeface="Arial" charset="0"/>
                <a:ea typeface="Geneva" charset="0"/>
                <a:cs typeface="Geneva" charset="0"/>
              </a:rPr>
              <a:t>action </a:t>
            </a:r>
            <a:r>
              <a:rPr lang="en-US" sz="1400" dirty="0" smtClean="0">
                <a:solidFill>
                  <a:schemeClr val="bg1"/>
                </a:solidFill>
                <a:latin typeface="Arial" charset="0"/>
                <a:ea typeface="Geneva" charset="0"/>
                <a:cs typeface="Geneva" charset="0"/>
              </a:rPr>
              <a:t>and verification fix the objective evidence, address the entire root cause and address </a:t>
            </a:r>
            <a:r>
              <a:rPr lang="en-US" sz="1400" dirty="0">
                <a:solidFill>
                  <a:schemeClr val="bg1"/>
                </a:solidFill>
                <a:latin typeface="Arial" charset="0"/>
                <a:ea typeface="Geneva" charset="0"/>
                <a:cs typeface="Geneva" charset="0"/>
              </a:rPr>
              <a:t>the </a:t>
            </a:r>
            <a:r>
              <a:rPr lang="en-US" sz="1400" dirty="0" smtClean="0">
                <a:solidFill>
                  <a:schemeClr val="bg1"/>
                </a:solidFill>
                <a:latin typeface="Arial" charset="0"/>
                <a:ea typeface="Geneva" charset="0"/>
                <a:cs typeface="Geneva" charset="0"/>
              </a:rPr>
              <a:t>items identified in the analysis, there is one suggestion, it is better to move verification to containment step 2 and move corrective action plan step 2 to verification.</a:t>
            </a:r>
            <a:endParaRPr lang="en-US" sz="1400" dirty="0" smtClean="0">
              <a:latin typeface="Arial" pitchFamily="34" charset="0"/>
              <a:cs typeface="Arial" pitchFamily="34" charset="0"/>
            </a:endParaRPr>
          </a:p>
        </p:txBody>
      </p:sp>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4794250"/>
            <a:ext cx="8223814" cy="193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17436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latin typeface="Arial" charset="0"/>
                <a:cs typeface="Arial" charset="0"/>
              </a:rPr>
              <a:t>Exemplary Finding CAR No. </a:t>
            </a:r>
            <a:r>
              <a:rPr lang="en-US" dirty="0" smtClean="0">
                <a:latin typeface="Arial" charset="0"/>
                <a:cs typeface="Arial" charset="0"/>
              </a:rPr>
              <a:t>123911363 Discussion</a:t>
            </a:r>
            <a:endParaRPr lang="en-US" dirty="0" smtClean="0">
              <a:latin typeface="Arial" charset="0"/>
              <a:ea typeface="Geneva" charset="0"/>
            </a:endParaRPr>
          </a:p>
        </p:txBody>
      </p:sp>
      <p:sp>
        <p:nvSpPr>
          <p:cNvPr id="3" name="Content Placeholder 2"/>
          <p:cNvSpPr>
            <a:spLocks noGrp="1"/>
          </p:cNvSpPr>
          <p:nvPr>
            <p:ph idx="1"/>
          </p:nvPr>
        </p:nvSpPr>
        <p:spPr>
          <a:xfrm>
            <a:off x="457200" y="1633538"/>
            <a:ext cx="8229600" cy="4492625"/>
          </a:xfrm>
        </p:spPr>
        <p:txBody>
          <a:bodyPr>
            <a:normAutofit/>
          </a:bodyPr>
          <a:lstStyle/>
          <a:p>
            <a:pPr marL="511175" indent="-457200">
              <a:buFont typeface="+mj-lt"/>
              <a:buAutoNum type="arabicPeriod"/>
              <a:defRPr/>
            </a:pPr>
            <a:r>
              <a:rPr lang="en-US" sz="2000" b="0" dirty="0" smtClean="0">
                <a:solidFill>
                  <a:schemeClr val="tx1"/>
                </a:solidFill>
                <a:latin typeface="Arial" charset="0"/>
                <a:ea typeface="Geneva" charset="0"/>
                <a:cs typeface="Geneva" charset="0"/>
              </a:rPr>
              <a:t>Clear analysis </a:t>
            </a:r>
            <a:r>
              <a:rPr lang="en-US" sz="2000" b="0" dirty="0">
                <a:solidFill>
                  <a:schemeClr val="tx1"/>
                </a:solidFill>
                <a:latin typeface="Arial" charset="0"/>
                <a:ea typeface="Geneva" charset="0"/>
                <a:cs typeface="Geneva" charset="0"/>
              </a:rPr>
              <a:t>and describe </a:t>
            </a:r>
            <a:r>
              <a:rPr lang="en-US" sz="2000" b="0" dirty="0" smtClean="0">
                <a:solidFill>
                  <a:schemeClr val="tx1"/>
                </a:solidFill>
                <a:latin typeface="Arial" charset="0"/>
                <a:ea typeface="Geneva" charset="0"/>
                <a:cs typeface="Geneva" charset="0"/>
              </a:rPr>
              <a:t>with facts</a:t>
            </a:r>
            <a:r>
              <a:rPr lang="en-US" sz="2000" b="0" dirty="0">
                <a:solidFill>
                  <a:schemeClr val="tx1"/>
                </a:solidFill>
                <a:latin typeface="Arial" charset="0"/>
                <a:ea typeface="Geneva" charset="0"/>
                <a:cs typeface="Geneva" charset="0"/>
              </a:rPr>
              <a:t>. And the root cause is reasonable and complete based on the analysis. </a:t>
            </a:r>
          </a:p>
          <a:p>
            <a:pPr marL="511175" indent="-457200">
              <a:buFont typeface="+mj-lt"/>
              <a:buAutoNum type="arabicPeriod"/>
              <a:defRPr/>
            </a:pPr>
            <a:r>
              <a:rPr lang="en-US" sz="2000" b="0" dirty="0">
                <a:solidFill>
                  <a:schemeClr val="tx1"/>
                </a:solidFill>
                <a:latin typeface="Arial" charset="0"/>
                <a:ea typeface="Geneva" charset="0"/>
                <a:cs typeface="Geneva" charset="0"/>
              </a:rPr>
              <a:t>Scope tells us how widespread the problem is, for this CAR, it is just limited to this  demonstration test</a:t>
            </a:r>
            <a:r>
              <a:rPr lang="en-US" sz="2000" b="0" dirty="0" smtClean="0">
                <a:solidFill>
                  <a:schemeClr val="tx1"/>
                </a:solidFill>
                <a:latin typeface="Arial" charset="0"/>
                <a:ea typeface="Geneva" charset="0"/>
                <a:cs typeface="Geneva" charset="0"/>
              </a:rPr>
              <a:t>. </a:t>
            </a:r>
            <a:endParaRPr lang="en-US" sz="2000" b="0" dirty="0">
              <a:solidFill>
                <a:schemeClr val="tx1"/>
              </a:solidFill>
              <a:latin typeface="Arial" charset="0"/>
              <a:ea typeface="Geneva" charset="0"/>
              <a:cs typeface="Geneva" charset="0"/>
            </a:endParaRPr>
          </a:p>
          <a:p>
            <a:pPr marL="511175" indent="-457200">
              <a:buFont typeface="+mj-lt"/>
              <a:buAutoNum type="arabicPeriod"/>
              <a:defRPr/>
            </a:pPr>
            <a:r>
              <a:rPr lang="en-US" sz="2000" b="0" dirty="0">
                <a:solidFill>
                  <a:schemeClr val="tx1"/>
                </a:solidFill>
                <a:latin typeface="Arial" charset="0"/>
                <a:ea typeface="Geneva" charset="0"/>
                <a:cs typeface="Geneva" charset="0"/>
              </a:rPr>
              <a:t>Containment ,corrective action and verification fix the objective evidence, address the entire root cause and address the items identified in the analysis, there is one suggestion, it is better to move verification to containment </a:t>
            </a:r>
            <a:r>
              <a:rPr lang="en-US" sz="2000" b="0" dirty="0" smtClean="0">
                <a:solidFill>
                  <a:schemeClr val="tx1"/>
                </a:solidFill>
                <a:latin typeface="Arial" charset="0"/>
                <a:ea typeface="Geneva" charset="0"/>
                <a:cs typeface="Geneva" charset="0"/>
              </a:rPr>
              <a:t>step 2 </a:t>
            </a:r>
            <a:r>
              <a:rPr lang="en-US" sz="2000" b="0" dirty="0">
                <a:solidFill>
                  <a:schemeClr val="tx1"/>
                </a:solidFill>
                <a:latin typeface="Arial" charset="0"/>
                <a:ea typeface="Geneva" charset="0"/>
                <a:cs typeface="Geneva" charset="0"/>
              </a:rPr>
              <a:t>and move corrective action plan step 2 to verification.</a:t>
            </a:r>
          </a:p>
          <a:p>
            <a:pPr marL="396875">
              <a:buFontTx/>
              <a:buChar char="•"/>
              <a:defRPr/>
            </a:pPr>
            <a:endParaRPr lang="en-US" sz="2000" b="0" dirty="0">
              <a:solidFill>
                <a:schemeClr val="tx1"/>
              </a:solidFill>
              <a:latin typeface="Arial" charset="0"/>
              <a:ea typeface="Geneva" charset="0"/>
              <a:cs typeface="Geneva" charset="0"/>
            </a:endParaRPr>
          </a:p>
        </p:txBody>
      </p:sp>
      <p:sp>
        <p:nvSpPr>
          <p:cNvPr id="27652"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E03E4C6B-7E34-4DFC-8441-B733E0CE6054}" type="slidenum">
              <a:rPr lang="en-US"/>
              <a:pPr eaLnBrk="1" hangingPunct="1"/>
              <a:t>5</a:t>
            </a:fld>
            <a:endParaRPr lang="en-US"/>
          </a:p>
        </p:txBody>
      </p:sp>
    </p:spTree>
    <p:extLst>
      <p:ext uri="{BB962C8B-B14F-4D97-AF65-F5344CB8AC3E}">
        <p14:creationId xmlns:p14="http://schemas.microsoft.com/office/powerpoint/2010/main" val="829166355"/>
      </p:ext>
    </p:extLst>
  </p:cSld>
  <p:clrMapOvr>
    <a:masterClrMapping/>
  </p:clrMapOvr>
  <p:timing>
    <p:tnLst>
      <p:par>
        <p:cTn id="1" dur="indefinite" restart="never" nodeType="tmRoot"/>
      </p:par>
    </p:tnLst>
  </p:timing>
</p:sld>
</file>

<file path=ppt/theme/theme1.xml><?xml version="1.0" encoding="utf-8"?>
<a:theme xmlns:a="http://schemas.openxmlformats.org/drawingml/2006/main" name="UL Advanced 011011">
  <a:themeElements>
    <a:clrScheme name="UL Color Theme">
      <a:dk1>
        <a:srgbClr val="58595B"/>
      </a:dk1>
      <a:lt1>
        <a:srgbClr val="FFFFFF"/>
      </a:lt1>
      <a:dk2>
        <a:srgbClr val="8FD400"/>
      </a:dk2>
      <a:lt2>
        <a:srgbClr val="BCBEC0"/>
      </a:lt2>
      <a:accent1>
        <a:srgbClr val="000000"/>
      </a:accent1>
      <a:accent2>
        <a:srgbClr val="BE0F34"/>
      </a:accent2>
      <a:accent3>
        <a:srgbClr val="EF8200"/>
      </a:accent3>
      <a:accent4>
        <a:srgbClr val="007987"/>
      </a:accent4>
      <a:accent5>
        <a:srgbClr val="05BAB7"/>
      </a:accent5>
      <a:accent6>
        <a:srgbClr val="019B35"/>
      </a:accent6>
      <a:hlink>
        <a:srgbClr val="FFD451"/>
      </a:hlink>
      <a:folHlink>
        <a:srgbClr val="93959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3539</TotalTime>
  <Words>231</Words>
  <Application>Microsoft Office PowerPoint</Application>
  <PresentationFormat>On-screen Show (4:3)</PresentationFormat>
  <Paragraphs>24</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UL Advanced 011011</vt:lpstr>
      <vt:lpstr>CAR Administrator Calibration Meeting - CAR Review -</vt:lpstr>
      <vt:lpstr>Exemplary Finding CAR No. 123911363</vt:lpstr>
      <vt:lpstr>Exemplary Finding CAR No. 123911363</vt:lpstr>
      <vt:lpstr>Exemplary Finding CAR No. 123911363</vt:lpstr>
      <vt:lpstr>Exemplary Finding CAR No. 123911363 Discussion</vt:lpstr>
    </vt:vector>
  </TitlesOfParts>
  <Company>CBX</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Arial bold 30 pts maximum  two lines</dc:title>
  <dc:creator>Rene Moreno</dc:creator>
  <cp:lastModifiedBy>Allison, Cheryl</cp:lastModifiedBy>
  <cp:revision>469</cp:revision>
  <cp:lastPrinted>2012-10-12T07:57:07Z</cp:lastPrinted>
  <dcterms:created xsi:type="dcterms:W3CDTF">2011-03-22T02:11:00Z</dcterms:created>
  <dcterms:modified xsi:type="dcterms:W3CDTF">2013-03-01T14:14:57Z</dcterms:modified>
</cp:coreProperties>
</file>