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71" r:id="rId5"/>
    <p:sldId id="274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8" autoAdjust="0"/>
    <p:restoredTop sz="94676" autoAdjust="0"/>
  </p:normalViewPr>
  <p:slideViewPr>
    <p:cSldViewPr>
      <p:cViewPr>
        <p:scale>
          <a:sx n="83" d="100"/>
          <a:sy n="83" d="100"/>
        </p:scale>
        <p:origin x="-84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7995-6EE7-4757-9C0D-A3B895CCDDBA}" type="datetimeFigureOut">
              <a:rPr lang="en-US" smtClean="0"/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A900-D911-4AC6-BB5C-816D2CC9C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2014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Julie Heinzinger</a:t>
            </a:r>
          </a:p>
          <a:p>
            <a:pPr marL="0" indent="0">
              <a:buNone/>
            </a:pPr>
            <a:r>
              <a:rPr lang="en-US" dirty="0" smtClean="0"/>
              <a:t>Mark Jessen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475" y="4379893"/>
            <a:ext cx="3141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Number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: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133912654 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133911539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133912730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133912451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438400"/>
            <a:ext cx="30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24700" y="1587668"/>
            <a:ext cx="571500" cy="1956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14" y="749966"/>
            <a:ext cx="7105650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1997643"/>
            <a:ext cx="6858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0" y="1981200"/>
            <a:ext cx="7620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Observation: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724400"/>
            <a:ext cx="18288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Could provide more specific detail of the evidence.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Sample Size to justify Observation?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867400" y="4495800"/>
            <a:ext cx="990600" cy="497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67200" y="5232231"/>
            <a:ext cx="1828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Detailed analysis attached.</a:t>
            </a: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2209800" y="5463064"/>
            <a:ext cx="2057400" cy="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04330"/>
            <a:ext cx="30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Owner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4" y="1062039"/>
            <a:ext cx="4553016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1600200"/>
            <a:ext cx="1905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Page 1 of analysis showing stakeholders. Several pages of details and attachments follow.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38800" y="14478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68865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1905000"/>
            <a:ext cx="1752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 and Root Cause not required for an Observation.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5638800"/>
            <a:ext cx="1524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Confused by “No nonconformance” since there is a Corrective Action.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6477000" y="6054299"/>
            <a:ext cx="914400" cy="117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dirty="0" smtClean="0"/>
              <a:t>Observation 133912654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9151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9950" y="1371600"/>
            <a:ext cx="177165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 indicated that most issues were actually in compliance. Only one action to correct a PTO for YYXS was required to fix the issue.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2" y="3810000"/>
            <a:ext cx="6905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91400" y="3733800"/>
            <a:ext cx="1600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Action is verified and Observation is closed.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4800600"/>
            <a:ext cx="14478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Question?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Was this CAR originally a Finding, then changed to an Observation based on the Analysis?</a:t>
            </a:r>
          </a:p>
        </p:txBody>
      </p:sp>
    </p:spTree>
    <p:extLst>
      <p:ext uri="{BB962C8B-B14F-4D97-AF65-F5344CB8AC3E}">
        <p14:creationId xmlns:p14="http://schemas.microsoft.com/office/powerpoint/2010/main" val="2963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Observation 133912654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72" y="762000"/>
            <a:ext cx="500062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7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5792</TotalTime>
  <Words>148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Q1 2014 CAR Analysis</vt:lpstr>
      <vt:lpstr>Observation: </vt:lpstr>
      <vt:lpstr>PowerPoint Presentation</vt:lpstr>
      <vt:lpstr>PowerPoint Presentation</vt:lpstr>
      <vt:lpstr>Observation 133912654</vt:lpstr>
      <vt:lpstr>Observation 133912654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184</cp:revision>
  <dcterms:created xsi:type="dcterms:W3CDTF">2012-11-25T20:01:34Z</dcterms:created>
  <dcterms:modified xsi:type="dcterms:W3CDTF">2014-03-07T15:12:50Z</dcterms:modified>
</cp:coreProperties>
</file>